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wdp" ContentType="image/vnd.ms-photo"/>
  <Default Extension="jp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0" r:id="rId3"/>
    <p:sldId id="271" r:id="rId4"/>
    <p:sldId id="262" r:id="rId5"/>
    <p:sldId id="258" r:id="rId6"/>
    <p:sldId id="263" r:id="rId7"/>
    <p:sldId id="259" r:id="rId8"/>
    <p:sldId id="265" r:id="rId9"/>
    <p:sldId id="260" r:id="rId10"/>
    <p:sldId id="264" r:id="rId11"/>
    <p:sldId id="261" r:id="rId12"/>
    <p:sldId id="257" r:id="rId13"/>
    <p:sldId id="274" r:id="rId14"/>
    <p:sldId id="273" r:id="rId15"/>
    <p:sldId id="269" r:id="rId16"/>
    <p:sldId id="266" r:id="rId17"/>
    <p:sldId id="268" r:id="rId18"/>
    <p:sldId id="267" r:id="rId19"/>
  </p:sldIdLst>
  <p:sldSz cx="12192000" cy="6858000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7"/>
    <p:restoredTop sz="93706"/>
  </p:normalViewPr>
  <p:slideViewPr>
    <p:cSldViewPr snapToGrid="0" snapToObjects="1" showGuides="1">
      <p:cViewPr varScale="1">
        <p:scale>
          <a:sx n="62" d="100"/>
          <a:sy n="62" d="100"/>
        </p:scale>
        <p:origin x="336" y="192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image" Target="../media/image6.png"/><Relationship Id="rId2" Type="http://schemas.openxmlformats.org/officeDocument/2006/relationships/image" Target="../media/image7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image" Target="../media/image6.png"/><Relationship Id="rId2" Type="http://schemas.openxmlformats.org/officeDocument/2006/relationships/image" Target="../media/image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EC9B31A-73D0-574D-9071-82AB0D2393DB}" type="doc">
      <dgm:prSet loTypeId="urn:microsoft.com/office/officeart/2005/8/layout/pList2" loCatId="" qsTypeId="urn:microsoft.com/office/officeart/2005/8/quickstyle/simple4" qsCatId="simple" csTypeId="urn:microsoft.com/office/officeart/2005/8/colors/colorful1" csCatId="colorful" phldr="1"/>
      <dgm:spPr/>
    </dgm:pt>
    <dgm:pt modelId="{F4F541A3-CBD8-F245-A4A1-428C404AC3D4}">
      <dgm:prSet phldrT="[Texto]"/>
      <dgm:spPr>
        <a:effectLst>
          <a:outerShdw blurRad="50800" dist="762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es-ES_tradnl"/>
        </a:p>
        <a:p>
          <a:r>
            <a:rPr lang="es-ES_tradnl" b="1"/>
            <a:t>Aprender a conocer</a:t>
          </a:r>
        </a:p>
      </dgm:t>
    </dgm:pt>
    <dgm:pt modelId="{9243F7D9-53F6-D045-BBA5-60A422FFBA08}" type="parTrans" cxnId="{06F56B78-870B-6440-A6D9-AA37EB0F8F9D}">
      <dgm:prSet/>
      <dgm:spPr/>
      <dgm:t>
        <a:bodyPr/>
        <a:lstStyle/>
        <a:p>
          <a:endParaRPr lang="es-ES_tradnl"/>
        </a:p>
      </dgm:t>
    </dgm:pt>
    <dgm:pt modelId="{4073AAE0-0B93-684C-A5E1-A79B297CC09A}" type="sibTrans" cxnId="{06F56B78-870B-6440-A6D9-AA37EB0F8F9D}">
      <dgm:prSet/>
      <dgm:spPr/>
      <dgm:t>
        <a:bodyPr/>
        <a:lstStyle/>
        <a:p>
          <a:endParaRPr lang="es-ES_tradnl"/>
        </a:p>
      </dgm:t>
    </dgm:pt>
    <dgm:pt modelId="{3DADEFBF-E634-D44A-952D-D8ECDCE06371}">
      <dgm:prSet phldrT="[Texto]"/>
      <dgm:spPr>
        <a:solidFill>
          <a:srgbClr val="7030A0"/>
        </a:solidFill>
        <a:effectLst>
          <a:outerShdw blurRad="50800" dist="762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es-ES_tradnl"/>
        </a:p>
        <a:p>
          <a:r>
            <a:rPr lang="es-ES_tradnl" b="1"/>
            <a:t>Aprender a hacer</a:t>
          </a:r>
        </a:p>
      </dgm:t>
    </dgm:pt>
    <dgm:pt modelId="{F204C6E4-914A-3947-87DA-272F03B7AAC7}" type="parTrans" cxnId="{C15D5E78-EC16-8E4B-939A-52592367DA5F}">
      <dgm:prSet/>
      <dgm:spPr/>
      <dgm:t>
        <a:bodyPr/>
        <a:lstStyle/>
        <a:p>
          <a:endParaRPr lang="es-ES_tradnl"/>
        </a:p>
      </dgm:t>
    </dgm:pt>
    <dgm:pt modelId="{7428B12F-10FC-194F-BD93-6D9E65E6D7BD}" type="sibTrans" cxnId="{C15D5E78-EC16-8E4B-939A-52592367DA5F}">
      <dgm:prSet/>
      <dgm:spPr/>
      <dgm:t>
        <a:bodyPr/>
        <a:lstStyle/>
        <a:p>
          <a:endParaRPr lang="es-ES_tradnl"/>
        </a:p>
      </dgm:t>
    </dgm:pt>
    <dgm:pt modelId="{B4BC5B3C-DDA6-594E-85C6-A941CDF66DB3}">
      <dgm:prSet phldrT="[Texto]"/>
      <dgm:spPr>
        <a:effectLst>
          <a:outerShdw blurRad="50800" dist="762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es-ES_tradnl"/>
        </a:p>
        <a:p>
          <a:r>
            <a:rPr lang="es-ES_tradnl" b="1"/>
            <a:t>Aprender a convivir</a:t>
          </a:r>
        </a:p>
      </dgm:t>
    </dgm:pt>
    <dgm:pt modelId="{D279EE67-BD8D-D544-8226-67F898FB0FD3}" type="parTrans" cxnId="{3AA1178B-EAE2-CE4F-9726-FFDC334A65DD}">
      <dgm:prSet/>
      <dgm:spPr/>
      <dgm:t>
        <a:bodyPr/>
        <a:lstStyle/>
        <a:p>
          <a:endParaRPr lang="es-ES_tradnl"/>
        </a:p>
      </dgm:t>
    </dgm:pt>
    <dgm:pt modelId="{FEB2A9C0-E354-4540-A785-C0898EB5B30A}" type="sibTrans" cxnId="{3AA1178B-EAE2-CE4F-9726-FFDC334A65DD}">
      <dgm:prSet/>
      <dgm:spPr/>
      <dgm:t>
        <a:bodyPr/>
        <a:lstStyle/>
        <a:p>
          <a:endParaRPr lang="es-ES_tradnl"/>
        </a:p>
      </dgm:t>
    </dgm:pt>
    <dgm:pt modelId="{B23F6537-E096-B242-9942-495E980A113A}">
      <dgm:prSet phldrT="[Texto]"/>
      <dgm:spPr>
        <a:effectLst>
          <a:outerShdw blurRad="50800" dist="762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es-ES_tradnl"/>
        </a:p>
        <a:p>
          <a:r>
            <a:rPr lang="es-ES_tradnl" b="1"/>
            <a:t>Aprender a ser</a:t>
          </a:r>
        </a:p>
      </dgm:t>
    </dgm:pt>
    <dgm:pt modelId="{1A291997-61BE-DD43-AA10-F2CD44049A60}" type="parTrans" cxnId="{A483AF83-4C0A-2D40-BA59-A85B8EE29C62}">
      <dgm:prSet/>
      <dgm:spPr/>
      <dgm:t>
        <a:bodyPr/>
        <a:lstStyle/>
        <a:p>
          <a:endParaRPr lang="es-ES_tradnl"/>
        </a:p>
      </dgm:t>
    </dgm:pt>
    <dgm:pt modelId="{5055A5EC-6B0E-8049-B49B-47E51F4DDFDF}" type="sibTrans" cxnId="{A483AF83-4C0A-2D40-BA59-A85B8EE29C62}">
      <dgm:prSet/>
      <dgm:spPr/>
      <dgm:t>
        <a:bodyPr/>
        <a:lstStyle/>
        <a:p>
          <a:endParaRPr lang="es-ES_tradnl"/>
        </a:p>
      </dgm:t>
    </dgm:pt>
    <dgm:pt modelId="{40AF7AB6-1F4B-ED41-816B-FCDCACADEFDC}" type="pres">
      <dgm:prSet presAssocID="{1EC9B31A-73D0-574D-9071-82AB0D2393DB}" presName="Name0" presStyleCnt="0">
        <dgm:presLayoutVars>
          <dgm:dir/>
          <dgm:resizeHandles val="exact"/>
        </dgm:presLayoutVars>
      </dgm:prSet>
      <dgm:spPr/>
    </dgm:pt>
    <dgm:pt modelId="{E5E3107D-FBC5-1C44-A22B-060CDC70879E}" type="pres">
      <dgm:prSet presAssocID="{1EC9B31A-73D0-574D-9071-82AB0D2393DB}" presName="bkgdShp" presStyleLbl="alignAccFollowNode1" presStyleIdx="0" presStyleCnt="1"/>
      <dgm:spPr>
        <a:solidFill>
          <a:schemeClr val="accent1">
            <a:lumMod val="20000"/>
            <a:lumOff val="80000"/>
            <a:alpha val="90000"/>
          </a:schemeClr>
        </a:solidFill>
      </dgm:spPr>
    </dgm:pt>
    <dgm:pt modelId="{87DDB2C1-B18B-4240-B9BE-877723CA5E0B}" type="pres">
      <dgm:prSet presAssocID="{1EC9B31A-73D0-574D-9071-82AB0D2393DB}" presName="linComp" presStyleCnt="0"/>
      <dgm:spPr/>
    </dgm:pt>
    <dgm:pt modelId="{0D418D25-CAD1-8046-A02A-40ED372A6C1A}" type="pres">
      <dgm:prSet presAssocID="{F4F541A3-CBD8-F245-A4A1-428C404AC3D4}" presName="compNode" presStyleCnt="0"/>
      <dgm:spPr/>
    </dgm:pt>
    <dgm:pt modelId="{5E5FFFFB-16C3-7640-8089-4BEDAA353CF0}" type="pres">
      <dgm:prSet presAssocID="{F4F541A3-CBD8-F245-A4A1-428C404AC3D4}" presName="node" presStyleLbl="node1" presStyleIdx="0" presStyleCnt="4" custScaleX="116014" custLinFactNeighborY="639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9E994B65-AAF8-5D48-8B4E-3E61E20D7969}" type="pres">
      <dgm:prSet presAssocID="{F4F541A3-CBD8-F245-A4A1-428C404AC3D4}" presName="invisiNode" presStyleLbl="node1" presStyleIdx="0" presStyleCnt="4"/>
      <dgm:spPr/>
    </dgm:pt>
    <dgm:pt modelId="{5ADE2EB0-EB0E-8E4C-8877-31244E9C5224}" type="pres">
      <dgm:prSet presAssocID="{F4F541A3-CBD8-F245-A4A1-428C404AC3D4}" presName="imagNode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  <a:effectLst>
          <a:outerShdw blurRad="50800" dist="76200" dir="5400000" algn="t" rotWithShape="0">
            <a:prstClr val="black">
              <a:alpha val="40000"/>
            </a:prstClr>
          </a:outerShdw>
        </a:effectLst>
      </dgm:spPr>
    </dgm:pt>
    <dgm:pt modelId="{E7161008-C6F0-6845-8CDB-8B81C2C1F9AA}" type="pres">
      <dgm:prSet presAssocID="{4073AAE0-0B93-684C-A5E1-A79B297CC09A}" presName="sibTrans" presStyleLbl="sibTrans2D1" presStyleIdx="0" presStyleCnt="0"/>
      <dgm:spPr/>
      <dgm:t>
        <a:bodyPr/>
        <a:lstStyle/>
        <a:p>
          <a:endParaRPr lang="es-ES_tradnl"/>
        </a:p>
      </dgm:t>
    </dgm:pt>
    <dgm:pt modelId="{1B619335-4401-6F44-B4D8-5A8C009924FB}" type="pres">
      <dgm:prSet presAssocID="{3DADEFBF-E634-D44A-952D-D8ECDCE06371}" presName="compNode" presStyleCnt="0"/>
      <dgm:spPr/>
    </dgm:pt>
    <dgm:pt modelId="{B8E9C195-BE5E-B44C-908B-8C1E291769A3}" type="pres">
      <dgm:prSet presAssocID="{3DADEFBF-E634-D44A-952D-D8ECDCE06371}" presName="node" presStyleLbl="node1" presStyleIdx="1" presStyleCnt="4" custScaleX="116014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9C4B0369-7C89-344E-82FC-A7F9022900A4}" type="pres">
      <dgm:prSet presAssocID="{3DADEFBF-E634-D44A-952D-D8ECDCE06371}" presName="invisiNode" presStyleLbl="node1" presStyleIdx="1" presStyleCnt="4"/>
      <dgm:spPr/>
    </dgm:pt>
    <dgm:pt modelId="{33B1EF0B-93B3-E54E-A9A9-268CEF9D1347}" type="pres">
      <dgm:prSet presAssocID="{3DADEFBF-E634-D44A-952D-D8ECDCE06371}" presName="imagNode" presStyleLbl="fgImgPlac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  <a:effectLst>
          <a:outerShdw blurRad="50800" dist="76200" dir="5400000" algn="t" rotWithShape="0">
            <a:prstClr val="black">
              <a:alpha val="40000"/>
            </a:prstClr>
          </a:outerShdw>
        </a:effectLst>
      </dgm:spPr>
    </dgm:pt>
    <dgm:pt modelId="{6E729DC2-BA9D-A842-81FB-99CB558C0F79}" type="pres">
      <dgm:prSet presAssocID="{7428B12F-10FC-194F-BD93-6D9E65E6D7BD}" presName="sibTrans" presStyleLbl="sibTrans2D1" presStyleIdx="0" presStyleCnt="0"/>
      <dgm:spPr/>
      <dgm:t>
        <a:bodyPr/>
        <a:lstStyle/>
        <a:p>
          <a:endParaRPr lang="es-ES_tradnl"/>
        </a:p>
      </dgm:t>
    </dgm:pt>
    <dgm:pt modelId="{4072BE39-7B6A-ED4C-BF0B-7F0E92B11E7F}" type="pres">
      <dgm:prSet presAssocID="{B4BC5B3C-DDA6-594E-85C6-A941CDF66DB3}" presName="compNode" presStyleCnt="0"/>
      <dgm:spPr/>
    </dgm:pt>
    <dgm:pt modelId="{FCF77254-0EEF-4440-AA22-966CC33DBD45}" type="pres">
      <dgm:prSet presAssocID="{B4BC5B3C-DDA6-594E-85C6-A941CDF66DB3}" presName="node" presStyleLbl="node1" presStyleIdx="2" presStyleCnt="4" custScaleX="116014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8E52A67A-3B2E-D54D-BB1D-9387476D23F0}" type="pres">
      <dgm:prSet presAssocID="{B4BC5B3C-DDA6-594E-85C6-A941CDF66DB3}" presName="invisiNode" presStyleLbl="node1" presStyleIdx="2" presStyleCnt="4"/>
      <dgm:spPr/>
    </dgm:pt>
    <dgm:pt modelId="{545149FD-75BE-5446-8803-F4539086403F}" type="pres">
      <dgm:prSet presAssocID="{B4BC5B3C-DDA6-594E-85C6-A941CDF66DB3}" presName="imagNode" presStyleLbl="fgImgPlace1" presStyleIdx="2" presStyleCnt="4" custScaleX="104480" custScaleY="99261" custLinFactNeighborY="2324"/>
      <dgm:spPr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436" t="-20988" r="-15436" b="-20988"/>
          </a:stretch>
        </a:blipFill>
        <a:effectLst>
          <a:outerShdw blurRad="50800" dist="76200" dir="5400000" algn="t" rotWithShape="0">
            <a:prstClr val="black">
              <a:alpha val="40000"/>
            </a:prstClr>
          </a:outerShdw>
        </a:effectLst>
      </dgm:spPr>
    </dgm:pt>
    <dgm:pt modelId="{5BA0F308-C3A0-0447-84C6-CC68321DB3C5}" type="pres">
      <dgm:prSet presAssocID="{FEB2A9C0-E354-4540-A785-C0898EB5B30A}" presName="sibTrans" presStyleLbl="sibTrans2D1" presStyleIdx="0" presStyleCnt="0"/>
      <dgm:spPr/>
      <dgm:t>
        <a:bodyPr/>
        <a:lstStyle/>
        <a:p>
          <a:endParaRPr lang="es-ES_tradnl"/>
        </a:p>
      </dgm:t>
    </dgm:pt>
    <dgm:pt modelId="{B007EE8C-4A02-714A-AE39-0682CB009002}" type="pres">
      <dgm:prSet presAssocID="{B23F6537-E096-B242-9942-495E980A113A}" presName="compNode" presStyleCnt="0"/>
      <dgm:spPr/>
    </dgm:pt>
    <dgm:pt modelId="{D76C8BF1-453E-F047-B333-4C9F836D5A87}" type="pres">
      <dgm:prSet presAssocID="{B23F6537-E096-B242-9942-495E980A113A}" presName="node" presStyleLbl="node1" presStyleIdx="3" presStyleCnt="4" custScaleX="116014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5A64CF01-DF46-604E-B5C3-41FF727D1274}" type="pres">
      <dgm:prSet presAssocID="{B23F6537-E096-B242-9942-495E980A113A}" presName="invisiNode" presStyleLbl="node1" presStyleIdx="3" presStyleCnt="4"/>
      <dgm:spPr/>
    </dgm:pt>
    <dgm:pt modelId="{A5F53C25-B471-C846-9FC1-F492FDA78349}" type="pres">
      <dgm:prSet presAssocID="{B23F6537-E096-B242-9942-495E980A113A}" presName="imagNode" presStyleLbl="fgImgPlace1" presStyleIdx="3" presStyleCnt="4" custScaleX="69458" custScaleY="69458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  <a:effectLst>
          <a:outerShdw blurRad="50800" dist="76200" dir="5400000" algn="t" rotWithShape="0">
            <a:prstClr val="black">
              <a:alpha val="40000"/>
            </a:prstClr>
          </a:outerShdw>
        </a:effectLst>
      </dgm:spPr>
    </dgm:pt>
  </dgm:ptLst>
  <dgm:cxnLst>
    <dgm:cxn modelId="{4ADC95BC-DB24-CA45-BC7B-A085A6F2BA32}" type="presOf" srcId="{B4BC5B3C-DDA6-594E-85C6-A941CDF66DB3}" destId="{FCF77254-0EEF-4440-AA22-966CC33DBD45}" srcOrd="0" destOrd="0" presId="urn:microsoft.com/office/officeart/2005/8/layout/pList2"/>
    <dgm:cxn modelId="{C15D5E78-EC16-8E4B-939A-52592367DA5F}" srcId="{1EC9B31A-73D0-574D-9071-82AB0D2393DB}" destId="{3DADEFBF-E634-D44A-952D-D8ECDCE06371}" srcOrd="1" destOrd="0" parTransId="{F204C6E4-914A-3947-87DA-272F03B7AAC7}" sibTransId="{7428B12F-10FC-194F-BD93-6D9E65E6D7BD}"/>
    <dgm:cxn modelId="{9C2F71DB-7736-084A-B8E5-914871032A2F}" type="presOf" srcId="{F4F541A3-CBD8-F245-A4A1-428C404AC3D4}" destId="{5E5FFFFB-16C3-7640-8089-4BEDAA353CF0}" srcOrd="0" destOrd="0" presId="urn:microsoft.com/office/officeart/2005/8/layout/pList2"/>
    <dgm:cxn modelId="{3AA1178B-EAE2-CE4F-9726-FFDC334A65DD}" srcId="{1EC9B31A-73D0-574D-9071-82AB0D2393DB}" destId="{B4BC5B3C-DDA6-594E-85C6-A941CDF66DB3}" srcOrd="2" destOrd="0" parTransId="{D279EE67-BD8D-D544-8226-67F898FB0FD3}" sibTransId="{FEB2A9C0-E354-4540-A785-C0898EB5B30A}"/>
    <dgm:cxn modelId="{F47869EF-DB52-9F40-84C2-EA7F6F3D5558}" type="presOf" srcId="{4073AAE0-0B93-684C-A5E1-A79B297CC09A}" destId="{E7161008-C6F0-6845-8CDB-8B81C2C1F9AA}" srcOrd="0" destOrd="0" presId="urn:microsoft.com/office/officeart/2005/8/layout/pList2"/>
    <dgm:cxn modelId="{06F56B78-870B-6440-A6D9-AA37EB0F8F9D}" srcId="{1EC9B31A-73D0-574D-9071-82AB0D2393DB}" destId="{F4F541A3-CBD8-F245-A4A1-428C404AC3D4}" srcOrd="0" destOrd="0" parTransId="{9243F7D9-53F6-D045-BBA5-60A422FFBA08}" sibTransId="{4073AAE0-0B93-684C-A5E1-A79B297CC09A}"/>
    <dgm:cxn modelId="{E4CF79E3-7269-A842-A3D8-A0582BF53B02}" type="presOf" srcId="{1EC9B31A-73D0-574D-9071-82AB0D2393DB}" destId="{40AF7AB6-1F4B-ED41-816B-FCDCACADEFDC}" srcOrd="0" destOrd="0" presId="urn:microsoft.com/office/officeart/2005/8/layout/pList2"/>
    <dgm:cxn modelId="{A483AF83-4C0A-2D40-BA59-A85B8EE29C62}" srcId="{1EC9B31A-73D0-574D-9071-82AB0D2393DB}" destId="{B23F6537-E096-B242-9942-495E980A113A}" srcOrd="3" destOrd="0" parTransId="{1A291997-61BE-DD43-AA10-F2CD44049A60}" sibTransId="{5055A5EC-6B0E-8049-B49B-47E51F4DDFDF}"/>
    <dgm:cxn modelId="{DACDE64D-C2B2-F145-B540-08CAF3B8B071}" type="presOf" srcId="{FEB2A9C0-E354-4540-A785-C0898EB5B30A}" destId="{5BA0F308-C3A0-0447-84C6-CC68321DB3C5}" srcOrd="0" destOrd="0" presId="urn:microsoft.com/office/officeart/2005/8/layout/pList2"/>
    <dgm:cxn modelId="{7C58508E-83E2-7146-A64F-14AF63ABB385}" type="presOf" srcId="{B23F6537-E096-B242-9942-495E980A113A}" destId="{D76C8BF1-453E-F047-B333-4C9F836D5A87}" srcOrd="0" destOrd="0" presId="urn:microsoft.com/office/officeart/2005/8/layout/pList2"/>
    <dgm:cxn modelId="{AA24629A-A2A2-4144-9ED9-60E95495B62D}" type="presOf" srcId="{7428B12F-10FC-194F-BD93-6D9E65E6D7BD}" destId="{6E729DC2-BA9D-A842-81FB-99CB558C0F79}" srcOrd="0" destOrd="0" presId="urn:microsoft.com/office/officeart/2005/8/layout/pList2"/>
    <dgm:cxn modelId="{14B8449E-4A5D-314D-9418-FEF6F9808DC5}" type="presOf" srcId="{3DADEFBF-E634-D44A-952D-D8ECDCE06371}" destId="{B8E9C195-BE5E-B44C-908B-8C1E291769A3}" srcOrd="0" destOrd="0" presId="urn:microsoft.com/office/officeart/2005/8/layout/pList2"/>
    <dgm:cxn modelId="{5AD1327D-B3A8-F249-80D2-66F999F4C7E0}" type="presParOf" srcId="{40AF7AB6-1F4B-ED41-816B-FCDCACADEFDC}" destId="{E5E3107D-FBC5-1C44-A22B-060CDC70879E}" srcOrd="0" destOrd="0" presId="urn:microsoft.com/office/officeart/2005/8/layout/pList2"/>
    <dgm:cxn modelId="{3AE67A76-69CD-6D48-ABAC-3204D9F30136}" type="presParOf" srcId="{40AF7AB6-1F4B-ED41-816B-FCDCACADEFDC}" destId="{87DDB2C1-B18B-4240-B9BE-877723CA5E0B}" srcOrd="1" destOrd="0" presId="urn:microsoft.com/office/officeart/2005/8/layout/pList2"/>
    <dgm:cxn modelId="{F17BB2AD-44D2-634B-9483-4BA140ABE939}" type="presParOf" srcId="{87DDB2C1-B18B-4240-B9BE-877723CA5E0B}" destId="{0D418D25-CAD1-8046-A02A-40ED372A6C1A}" srcOrd="0" destOrd="0" presId="urn:microsoft.com/office/officeart/2005/8/layout/pList2"/>
    <dgm:cxn modelId="{3FC59BCE-EA02-D84C-83FE-25030F6ED707}" type="presParOf" srcId="{0D418D25-CAD1-8046-A02A-40ED372A6C1A}" destId="{5E5FFFFB-16C3-7640-8089-4BEDAA353CF0}" srcOrd="0" destOrd="0" presId="urn:microsoft.com/office/officeart/2005/8/layout/pList2"/>
    <dgm:cxn modelId="{35057AA2-8EC4-0347-B9B1-9A8A62102B68}" type="presParOf" srcId="{0D418D25-CAD1-8046-A02A-40ED372A6C1A}" destId="{9E994B65-AAF8-5D48-8B4E-3E61E20D7969}" srcOrd="1" destOrd="0" presId="urn:microsoft.com/office/officeart/2005/8/layout/pList2"/>
    <dgm:cxn modelId="{2044052A-B46E-F944-B0F7-25882E88BF79}" type="presParOf" srcId="{0D418D25-CAD1-8046-A02A-40ED372A6C1A}" destId="{5ADE2EB0-EB0E-8E4C-8877-31244E9C5224}" srcOrd="2" destOrd="0" presId="urn:microsoft.com/office/officeart/2005/8/layout/pList2"/>
    <dgm:cxn modelId="{3EFF55E3-1899-EC49-B6AC-CE4BC43DA64B}" type="presParOf" srcId="{87DDB2C1-B18B-4240-B9BE-877723CA5E0B}" destId="{E7161008-C6F0-6845-8CDB-8B81C2C1F9AA}" srcOrd="1" destOrd="0" presId="urn:microsoft.com/office/officeart/2005/8/layout/pList2"/>
    <dgm:cxn modelId="{5FB88786-D734-FD49-BF2C-452E89F3D6AD}" type="presParOf" srcId="{87DDB2C1-B18B-4240-B9BE-877723CA5E0B}" destId="{1B619335-4401-6F44-B4D8-5A8C009924FB}" srcOrd="2" destOrd="0" presId="urn:microsoft.com/office/officeart/2005/8/layout/pList2"/>
    <dgm:cxn modelId="{3A7D6C58-E00E-3543-818C-1F624DB0AC4E}" type="presParOf" srcId="{1B619335-4401-6F44-B4D8-5A8C009924FB}" destId="{B8E9C195-BE5E-B44C-908B-8C1E291769A3}" srcOrd="0" destOrd="0" presId="urn:microsoft.com/office/officeart/2005/8/layout/pList2"/>
    <dgm:cxn modelId="{C7971FE9-58E1-8D41-85E1-5A78832ED52B}" type="presParOf" srcId="{1B619335-4401-6F44-B4D8-5A8C009924FB}" destId="{9C4B0369-7C89-344E-82FC-A7F9022900A4}" srcOrd="1" destOrd="0" presId="urn:microsoft.com/office/officeart/2005/8/layout/pList2"/>
    <dgm:cxn modelId="{B24F6039-737B-B74B-8395-DBDAEF59EED9}" type="presParOf" srcId="{1B619335-4401-6F44-B4D8-5A8C009924FB}" destId="{33B1EF0B-93B3-E54E-A9A9-268CEF9D1347}" srcOrd="2" destOrd="0" presId="urn:microsoft.com/office/officeart/2005/8/layout/pList2"/>
    <dgm:cxn modelId="{20419C9F-A728-CC48-97B1-3A01D04629E7}" type="presParOf" srcId="{87DDB2C1-B18B-4240-B9BE-877723CA5E0B}" destId="{6E729DC2-BA9D-A842-81FB-99CB558C0F79}" srcOrd="3" destOrd="0" presId="urn:microsoft.com/office/officeart/2005/8/layout/pList2"/>
    <dgm:cxn modelId="{13CDD4A8-1B5A-C64D-9B86-0B1B815C2CFF}" type="presParOf" srcId="{87DDB2C1-B18B-4240-B9BE-877723CA5E0B}" destId="{4072BE39-7B6A-ED4C-BF0B-7F0E92B11E7F}" srcOrd="4" destOrd="0" presId="urn:microsoft.com/office/officeart/2005/8/layout/pList2"/>
    <dgm:cxn modelId="{C959BB63-8F9E-2742-B1F9-D8ABFF273BCD}" type="presParOf" srcId="{4072BE39-7B6A-ED4C-BF0B-7F0E92B11E7F}" destId="{FCF77254-0EEF-4440-AA22-966CC33DBD45}" srcOrd="0" destOrd="0" presId="urn:microsoft.com/office/officeart/2005/8/layout/pList2"/>
    <dgm:cxn modelId="{4E67315A-0BD5-204A-A5FA-CA8B5DF03DF1}" type="presParOf" srcId="{4072BE39-7B6A-ED4C-BF0B-7F0E92B11E7F}" destId="{8E52A67A-3B2E-D54D-BB1D-9387476D23F0}" srcOrd="1" destOrd="0" presId="urn:microsoft.com/office/officeart/2005/8/layout/pList2"/>
    <dgm:cxn modelId="{803F06C0-07CC-3340-8EC1-7F427C992E55}" type="presParOf" srcId="{4072BE39-7B6A-ED4C-BF0B-7F0E92B11E7F}" destId="{545149FD-75BE-5446-8803-F4539086403F}" srcOrd="2" destOrd="0" presId="urn:microsoft.com/office/officeart/2005/8/layout/pList2"/>
    <dgm:cxn modelId="{DBC118C1-E8C5-E54F-9F76-31154F7536B7}" type="presParOf" srcId="{87DDB2C1-B18B-4240-B9BE-877723CA5E0B}" destId="{5BA0F308-C3A0-0447-84C6-CC68321DB3C5}" srcOrd="5" destOrd="0" presId="urn:microsoft.com/office/officeart/2005/8/layout/pList2"/>
    <dgm:cxn modelId="{2260A2B0-2C42-8546-B3CA-F36D552E075A}" type="presParOf" srcId="{87DDB2C1-B18B-4240-B9BE-877723CA5E0B}" destId="{B007EE8C-4A02-714A-AE39-0682CB009002}" srcOrd="6" destOrd="0" presId="urn:microsoft.com/office/officeart/2005/8/layout/pList2"/>
    <dgm:cxn modelId="{21D17FB5-2FDD-7646-BAB3-32AA322E872D}" type="presParOf" srcId="{B007EE8C-4A02-714A-AE39-0682CB009002}" destId="{D76C8BF1-453E-F047-B333-4C9F836D5A87}" srcOrd="0" destOrd="0" presId="urn:microsoft.com/office/officeart/2005/8/layout/pList2"/>
    <dgm:cxn modelId="{053E3760-FF6A-4343-83F8-1CE2FBD617BA}" type="presParOf" srcId="{B007EE8C-4A02-714A-AE39-0682CB009002}" destId="{5A64CF01-DF46-604E-B5C3-41FF727D1274}" srcOrd="1" destOrd="0" presId="urn:microsoft.com/office/officeart/2005/8/layout/pList2"/>
    <dgm:cxn modelId="{411E515E-AF8F-2641-ACE8-53D10203674A}" type="presParOf" srcId="{B007EE8C-4A02-714A-AE39-0682CB009002}" destId="{A5F53C25-B471-C846-9FC1-F492FDA78349}" srcOrd="2" destOrd="0" presId="urn:microsoft.com/office/officeart/2005/8/layout/pList2"/>
  </dgm:cxnLst>
  <dgm:bg>
    <a:effectLst>
      <a:outerShdw blurRad="63500" sx="102000" sy="102000" algn="ctr" rotWithShape="0">
        <a:schemeClr val="bg1">
          <a:alpha val="40000"/>
        </a:schemeClr>
      </a:outerShdw>
    </a:effectLst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E3107D-FBC5-1C44-A22B-060CDC70879E}">
      <dsp:nvSpPr>
        <dsp:cNvPr id="0" name=""/>
        <dsp:cNvSpPr/>
      </dsp:nvSpPr>
      <dsp:spPr>
        <a:xfrm>
          <a:off x="0" y="0"/>
          <a:ext cx="10764982" cy="2438400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  <a:alpha val="90000"/>
          </a:schemeClr>
        </a:solidFill>
        <a:ln w="63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DE2EB0-EB0E-8E4C-8877-31244E9C5224}">
      <dsp:nvSpPr>
        <dsp:cNvPr id="0" name=""/>
        <dsp:cNvSpPr/>
      </dsp:nvSpPr>
      <dsp:spPr>
        <a:xfrm>
          <a:off x="487275" y="325120"/>
          <a:ext cx="2048027" cy="178816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  <a:ln>
          <a:noFill/>
        </a:ln>
        <a:effectLst>
          <a:outerShdw blurRad="50800" dist="76200" dir="5400000" algn="t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E5FFFFB-16C3-7640-8089-4BEDAA353CF0}">
      <dsp:nvSpPr>
        <dsp:cNvPr id="0" name=""/>
        <dsp:cNvSpPr/>
      </dsp:nvSpPr>
      <dsp:spPr>
        <a:xfrm rot="10800000">
          <a:off x="323290" y="2438400"/>
          <a:ext cx="2375998" cy="2980266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76200" dir="5400000" algn="t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0472" tIns="220472" rIns="220472" bIns="220472" numCol="1" spcCol="1270" anchor="t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_tradnl" sz="3100" kern="1200"/>
        </a:p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3100" b="1" kern="1200"/>
            <a:t>Aprender a conocer</a:t>
          </a:r>
        </a:p>
      </dsp:txBody>
      <dsp:txXfrm rot="10800000">
        <a:off x="396360" y="2438400"/>
        <a:ext cx="2229858" cy="2907196"/>
      </dsp:txXfrm>
    </dsp:sp>
    <dsp:sp modelId="{33B1EF0B-93B3-E54E-A9A9-268CEF9D1347}">
      <dsp:nvSpPr>
        <dsp:cNvPr id="0" name=""/>
        <dsp:cNvSpPr/>
      </dsp:nvSpPr>
      <dsp:spPr>
        <a:xfrm>
          <a:off x="3068076" y="325120"/>
          <a:ext cx="2048027" cy="178816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  <a:ln>
          <a:noFill/>
        </a:ln>
        <a:effectLst>
          <a:outerShdw blurRad="50800" dist="76200" dir="5400000" algn="t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8E9C195-BE5E-B44C-908B-8C1E291769A3}">
      <dsp:nvSpPr>
        <dsp:cNvPr id="0" name=""/>
        <dsp:cNvSpPr/>
      </dsp:nvSpPr>
      <dsp:spPr>
        <a:xfrm rot="10800000">
          <a:off x="2904091" y="2438400"/>
          <a:ext cx="2375998" cy="2980266"/>
        </a:xfrm>
        <a:prstGeom prst="round2SameRect">
          <a:avLst>
            <a:gd name="adj1" fmla="val 10500"/>
            <a:gd name="adj2" fmla="val 0"/>
          </a:avLst>
        </a:prstGeom>
        <a:solidFill>
          <a:srgbClr val="7030A0"/>
        </a:solidFill>
        <a:ln>
          <a:noFill/>
        </a:ln>
        <a:effectLst>
          <a:outerShdw blurRad="50800" dist="76200" dir="5400000" algn="t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t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_tradnl" sz="3000" kern="1200"/>
        </a:p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3000" b="1" kern="1200"/>
            <a:t>Aprender a hacer</a:t>
          </a:r>
        </a:p>
      </dsp:txBody>
      <dsp:txXfrm rot="10800000">
        <a:off x="2977161" y="2438400"/>
        <a:ext cx="2229858" cy="2907196"/>
      </dsp:txXfrm>
    </dsp:sp>
    <dsp:sp modelId="{545149FD-75BE-5446-8803-F4539086403F}">
      <dsp:nvSpPr>
        <dsp:cNvPr id="0" name=""/>
        <dsp:cNvSpPr/>
      </dsp:nvSpPr>
      <dsp:spPr>
        <a:xfrm>
          <a:off x="5603002" y="373284"/>
          <a:ext cx="2139778" cy="1774945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436" t="-20988" r="-15436" b="-20988"/>
          </a:stretch>
        </a:blipFill>
        <a:ln>
          <a:noFill/>
        </a:ln>
        <a:effectLst>
          <a:outerShdw blurRad="50800" dist="76200" dir="5400000" algn="t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CF77254-0EEF-4440-AA22-966CC33DBD45}">
      <dsp:nvSpPr>
        <dsp:cNvPr id="0" name=""/>
        <dsp:cNvSpPr/>
      </dsp:nvSpPr>
      <dsp:spPr>
        <a:xfrm rot="10800000">
          <a:off x="5484892" y="2438400"/>
          <a:ext cx="2375998" cy="2980266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76200" dir="5400000" algn="t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t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_tradnl" sz="3000" kern="1200"/>
        </a:p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3000" b="1" kern="1200"/>
            <a:t>Aprender a convivir</a:t>
          </a:r>
        </a:p>
      </dsp:txBody>
      <dsp:txXfrm rot="10800000">
        <a:off x="5557962" y="2438400"/>
        <a:ext cx="2229858" cy="2907196"/>
      </dsp:txXfrm>
    </dsp:sp>
    <dsp:sp modelId="{A5F53C25-B471-C846-9FC1-F492FDA78349}">
      <dsp:nvSpPr>
        <dsp:cNvPr id="0" name=""/>
        <dsp:cNvSpPr/>
      </dsp:nvSpPr>
      <dsp:spPr>
        <a:xfrm>
          <a:off x="8542433" y="598189"/>
          <a:ext cx="1422518" cy="124202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  <a:ln>
          <a:noFill/>
        </a:ln>
        <a:effectLst>
          <a:outerShdw blurRad="50800" dist="76200" dir="5400000" algn="t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76C8BF1-453E-F047-B333-4C9F836D5A87}">
      <dsp:nvSpPr>
        <dsp:cNvPr id="0" name=""/>
        <dsp:cNvSpPr/>
      </dsp:nvSpPr>
      <dsp:spPr>
        <a:xfrm rot="10800000">
          <a:off x="8065693" y="2438400"/>
          <a:ext cx="2375998" cy="2980266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76200" dir="5400000" algn="t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t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_tradnl" sz="3000" kern="1200"/>
        </a:p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3000" b="1" kern="1200"/>
            <a:t>Aprender a ser</a:t>
          </a:r>
        </a:p>
      </dsp:txBody>
      <dsp:txXfrm rot="10800000">
        <a:off x="8138763" y="2438400"/>
        <a:ext cx="2229858" cy="29071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_tradnl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DACCC-228C-DB43-8507-1402BA752966}" type="datetimeFigureOut">
              <a:t>20/2/20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C77F0-3A88-9046-8394-575D829DA3A4}" type="slidenum"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27319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DACCC-228C-DB43-8507-1402BA752966}" type="datetimeFigureOut">
              <a:t>20/2/20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C77F0-3A88-9046-8394-575D829DA3A4}" type="slidenum"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149427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DACCC-228C-DB43-8507-1402BA752966}" type="datetimeFigureOut">
              <a:t>20/2/20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C77F0-3A88-9046-8394-575D829DA3A4}" type="slidenum"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68384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DACCC-228C-DB43-8507-1402BA752966}" type="datetimeFigureOut">
              <a:t>20/2/20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C77F0-3A88-9046-8394-575D829DA3A4}" type="slidenum"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814199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DACCC-228C-DB43-8507-1402BA752966}" type="datetimeFigureOut">
              <a:t>20/2/20</a:t>
            </a:fld>
            <a:endParaRPr lang="es-ES_tradn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C77F0-3A88-9046-8394-575D829DA3A4}" type="slidenum"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79689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DACCC-228C-DB43-8507-1402BA752966}" type="datetimeFigureOut">
              <a:t>20/2/20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C77F0-3A88-9046-8394-575D829DA3A4}" type="slidenum"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84701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DACCC-228C-DB43-8507-1402BA752966}" type="datetimeFigureOut">
              <a:t>20/2/20</a:t>
            </a:fld>
            <a:endParaRPr lang="es-ES_tradn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C77F0-3A88-9046-8394-575D829DA3A4}" type="slidenum"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63469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DACCC-228C-DB43-8507-1402BA752966}" type="datetimeFigureOut">
              <a:t>20/2/20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C77F0-3A88-9046-8394-575D829DA3A4}" type="slidenum"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20553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DACCC-228C-DB43-8507-1402BA752966}" type="datetimeFigureOut">
              <a:t>20/2/20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C77F0-3A88-9046-8394-575D829DA3A4}" type="slidenum"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57261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DACCC-228C-DB43-8507-1402BA752966}" type="datetimeFigureOut">
              <a:t>20/2/20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C77F0-3A88-9046-8394-575D829DA3A4}" type="slidenum"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5624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DACCC-228C-DB43-8507-1402BA752966}" type="datetimeFigureOut">
              <a:t>20/2/20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C77F0-3A88-9046-8394-575D829DA3A4}" type="slidenum"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62132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CDACCC-228C-DB43-8507-1402BA752966}" type="datetimeFigureOut">
              <a:t>20/2/20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DC77F0-3A88-9046-8394-575D829DA3A4}" type="slidenum"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0064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3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unesdoc.unesco.org/ark:/48223/pf0000109590_spa" TargetMode="External"/><Relationship Id="rId4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3" Type="http://schemas.microsoft.com/office/2007/relationships/hdphoto" Target="../media/hdphoto5.wdp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Relationship Id="rId3" Type="http://schemas.microsoft.com/office/2007/relationships/hdphoto" Target="../media/hdphoto6.wdp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eg"/><Relationship Id="rId3" Type="http://schemas.microsoft.com/office/2007/relationships/hdphoto" Target="../media/hdphoto7.wdp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4" Type="http://schemas.openxmlformats.org/officeDocument/2006/relationships/image" Target="../media/image25.jpeg"/><Relationship Id="rId5" Type="http://schemas.microsoft.com/office/2007/relationships/hdphoto" Target="../media/hdphoto9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12204680" cy="6858001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0" y="1620983"/>
            <a:ext cx="12192000" cy="3616036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911930"/>
            <a:ext cx="9144000" cy="2992583"/>
          </a:xfr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s-ES_tradnl" sz="7200" b="1">
                <a:solidFill>
                  <a:srgbClr val="C00000"/>
                </a:solidFill>
              </a:rPr>
              <a:t>La Formaci</a:t>
            </a:r>
            <a:r>
              <a:rPr lang="es-ES" sz="7200" b="1">
                <a:solidFill>
                  <a:srgbClr val="C00000"/>
                </a:solidFill>
              </a:rPr>
              <a:t>ón en</a:t>
            </a:r>
            <a:br>
              <a:rPr lang="es-ES" sz="7200" b="1">
                <a:solidFill>
                  <a:srgbClr val="C00000"/>
                </a:solidFill>
              </a:rPr>
            </a:br>
            <a:r>
              <a:rPr lang="es-ES" sz="7200" b="1">
                <a:solidFill>
                  <a:srgbClr val="C00000"/>
                </a:solidFill>
              </a:rPr>
              <a:t>el Siglo XXI</a:t>
            </a:r>
            <a:endParaRPr lang="es-ES_tradnl" sz="7200" b="1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12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8000" contrast="-6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943" y="-2"/>
            <a:ext cx="10901057" cy="68580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1" y="-2"/>
            <a:ext cx="1290942" cy="6858000"/>
          </a:xfrm>
          <a:prstGeom prst="rect">
            <a:avLst/>
          </a:prstGeom>
          <a:solidFill>
            <a:srgbClr val="7030A0">
              <a:alpha val="54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 rot="16200000">
            <a:off x="-2766218" y="2766218"/>
            <a:ext cx="6858002" cy="1325563"/>
          </a:xfrm>
        </p:spPr>
        <p:txBody>
          <a:bodyPr>
            <a:normAutofit/>
          </a:bodyPr>
          <a:lstStyle/>
          <a:p>
            <a:pPr algn="ctr"/>
            <a:r>
              <a:rPr lang="es-ES_tradnl" sz="5400" b="1">
                <a:solidFill>
                  <a:schemeClr val="bg1"/>
                </a:solidFill>
              </a:rPr>
              <a:t>Sumario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162300" y="1939925"/>
            <a:ext cx="6781800" cy="2632075"/>
          </a:xfrm>
        </p:spPr>
        <p:txBody>
          <a:bodyPr>
            <a:noAutofit/>
          </a:bodyPr>
          <a:lstStyle/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s-ES_tradnl" sz="3600">
                <a:solidFill>
                  <a:schemeClr val="bg1"/>
                </a:solidFill>
              </a:rPr>
              <a:t>La Educaci</a:t>
            </a:r>
            <a:r>
              <a:rPr lang="es-ES" sz="3600">
                <a:solidFill>
                  <a:schemeClr val="bg1"/>
                </a:solidFill>
              </a:rPr>
              <a:t>ón es un tesoro: </a:t>
            </a:r>
            <a:r>
              <a:rPr lang="es-ES_tradnl" sz="3600">
                <a:solidFill>
                  <a:schemeClr val="bg1"/>
                </a:solidFill>
              </a:rPr>
              <a:t>Los 4 pilares del conocimiento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s-ES_tradnl" sz="3600">
                <a:solidFill>
                  <a:schemeClr val="bg1"/>
                </a:solidFill>
              </a:rPr>
              <a:t>Competencias clave para el S.XXI</a:t>
            </a:r>
          </a:p>
        </p:txBody>
      </p:sp>
    </p:spTree>
    <p:extLst>
      <p:ext uri="{BB962C8B-B14F-4D97-AF65-F5344CB8AC3E}">
        <p14:creationId xmlns:p14="http://schemas.microsoft.com/office/powerpoint/2010/main" val="770556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039" y="1263650"/>
            <a:ext cx="6502400" cy="433070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 flipH="1">
            <a:off x="4348480" y="0"/>
            <a:ext cx="7843519" cy="6858000"/>
          </a:xfrm>
          <a:prstGeom prst="rect">
            <a:avLst/>
          </a:prstGeom>
          <a:solidFill>
            <a:srgbClr val="7030A0">
              <a:alpha val="54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753609" y="867965"/>
            <a:ext cx="4376420" cy="1210469"/>
          </a:xfr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es-ES_tradnl">
                <a:solidFill>
                  <a:schemeClr val="bg1"/>
                </a:solidFill>
              </a:rPr>
              <a:t>La Educaci</a:t>
            </a:r>
            <a:r>
              <a:rPr lang="es-ES">
                <a:solidFill>
                  <a:schemeClr val="bg1"/>
                </a:solidFill>
              </a:rPr>
              <a:t>ón </a:t>
            </a:r>
            <a:br>
              <a:rPr lang="es-ES">
                <a:solidFill>
                  <a:schemeClr val="bg1"/>
                </a:solidFill>
              </a:rPr>
            </a:br>
            <a:r>
              <a:rPr lang="es-ES">
                <a:solidFill>
                  <a:schemeClr val="bg1"/>
                </a:solidFill>
              </a:rPr>
              <a:t>encierra un tesoro</a:t>
            </a:r>
            <a:endParaRPr lang="es-ES_tradnl">
              <a:solidFill>
                <a:schemeClr val="bg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53609" y="2292350"/>
            <a:ext cx="6676392" cy="3746500"/>
          </a:xfr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s-ES_tradnl">
                <a:solidFill>
                  <a:schemeClr val="bg1"/>
                </a:solidFill>
              </a:rPr>
              <a:t>En 1996, una comisi</a:t>
            </a:r>
            <a:r>
              <a:rPr lang="es-ES">
                <a:solidFill>
                  <a:schemeClr val="bg1"/>
                </a:solidFill>
              </a:rPr>
              <a:t>ón</a:t>
            </a:r>
            <a:r>
              <a:rPr lang="es-ES_tradnl">
                <a:solidFill>
                  <a:schemeClr val="bg1"/>
                </a:solidFill>
              </a:rPr>
              <a:t> internacional de expertos en Educaci</a:t>
            </a:r>
            <a:r>
              <a:rPr lang="es-ES">
                <a:solidFill>
                  <a:schemeClr val="bg1"/>
                </a:solidFill>
              </a:rPr>
              <a:t>ón dirigido por </a:t>
            </a:r>
            <a:r>
              <a:rPr lang="es-ES" b="1">
                <a:solidFill>
                  <a:schemeClr val="bg1"/>
                </a:solidFill>
              </a:rPr>
              <a:t>Jaques Delors</a:t>
            </a:r>
            <a:r>
              <a:rPr lang="es-ES">
                <a:solidFill>
                  <a:schemeClr val="bg1"/>
                </a:solidFill>
              </a:rPr>
              <a:t>, elaboró un informe para la UNESCO titulado </a:t>
            </a:r>
            <a:r>
              <a:rPr lang="es-ES_tradnl" i="1">
                <a:solidFill>
                  <a:schemeClr val="bg1"/>
                </a:solidFill>
              </a:rPr>
              <a:t>La Educación encierra un tesoro</a:t>
            </a:r>
            <a:r>
              <a:rPr lang="es-ES_tradnl">
                <a:solidFill>
                  <a:schemeClr val="bg1"/>
                </a:solidFill>
              </a:rPr>
              <a:t>, sobre </a:t>
            </a:r>
            <a:r>
              <a:rPr lang="es-ES_tradnl" b="1">
                <a:solidFill>
                  <a:schemeClr val="bg1"/>
                </a:solidFill>
              </a:rPr>
              <a:t>c</a:t>
            </a:r>
            <a:r>
              <a:rPr lang="es-ES" b="1">
                <a:solidFill>
                  <a:schemeClr val="bg1"/>
                </a:solidFill>
              </a:rPr>
              <a:t>ómo debía ser </a:t>
            </a:r>
            <a:r>
              <a:rPr lang="es-ES_tradnl" b="1">
                <a:solidFill>
                  <a:schemeClr val="bg1"/>
                </a:solidFill>
              </a:rPr>
              <a:t>la Educación en el Siglo XXI</a:t>
            </a:r>
            <a:r>
              <a:rPr lang="es-ES_tradnl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4" name="Imagen 3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3484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0673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1026133087"/>
              </p:ext>
            </p:extLst>
          </p:nvPr>
        </p:nvGraphicFramePr>
        <p:xfrm>
          <a:off x="721091" y="1274991"/>
          <a:ext cx="10764982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Rectángulo 8"/>
          <p:cNvSpPr/>
          <p:nvPr/>
        </p:nvSpPr>
        <p:spPr>
          <a:xfrm>
            <a:off x="0" y="0"/>
            <a:ext cx="12192000" cy="100791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CuadroTexto 7"/>
          <p:cNvSpPr txBox="1"/>
          <p:nvPr/>
        </p:nvSpPr>
        <p:spPr>
          <a:xfrm>
            <a:off x="1362977" y="-9465"/>
            <a:ext cx="9472879" cy="923330"/>
          </a:xfrm>
          <a:prstGeom prst="rect">
            <a:avLst/>
          </a:prstGeom>
          <a:noFill/>
          <a:effectLst>
            <a:outerShdw blurRad="50800" dist="50800" dir="4320000" algn="tl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r>
              <a:rPr lang="es-ES_tradnl" sz="5400" b="1">
                <a:solidFill>
                  <a:schemeClr val="accent5">
                    <a:lumMod val="75000"/>
                  </a:schemeClr>
                </a:solidFill>
              </a:rPr>
              <a:t>1. Los 4 pilares del conocimiento</a:t>
            </a:r>
          </a:p>
        </p:txBody>
      </p:sp>
    </p:spTree>
    <p:extLst>
      <p:ext uri="{BB962C8B-B14F-4D97-AF65-F5344CB8AC3E}">
        <p14:creationId xmlns:p14="http://schemas.microsoft.com/office/powerpoint/2010/main" val="21089175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5E3107D-FBC5-1C44-A22B-060CDC7087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E5E3107D-FBC5-1C44-A22B-060CDC7087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>
                                            <p:graphicEl>
                                              <a:dgm id="{E5E3107D-FBC5-1C44-A22B-060CDC7087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ADE2EB0-EB0E-8E4C-8877-31244E9C52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>
                                            <p:graphicEl>
                                              <a:dgm id="{5ADE2EB0-EB0E-8E4C-8877-31244E9C52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">
                                            <p:graphicEl>
                                              <a:dgm id="{5ADE2EB0-EB0E-8E4C-8877-31244E9C52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E5FFFFB-16C3-7640-8089-4BEDAA353C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dgm id="{5E5FFFFB-16C3-7640-8089-4BEDAA353C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5E5FFFFB-16C3-7640-8089-4BEDAA353C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3B1EF0B-93B3-E54E-A9A9-268CEF9D13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33B1EF0B-93B3-E54E-A9A9-268CEF9D13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">
                                            <p:graphicEl>
                                              <a:dgm id="{33B1EF0B-93B3-E54E-A9A9-268CEF9D13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8E9C195-BE5E-B44C-908B-8C1E291769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4">
                                            <p:graphicEl>
                                              <a:dgm id="{B8E9C195-BE5E-B44C-908B-8C1E291769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4">
                                            <p:graphicEl>
                                              <a:dgm id="{B8E9C195-BE5E-B44C-908B-8C1E291769A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45149FD-75BE-5446-8803-F453908640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4">
                                            <p:graphicEl>
                                              <a:dgm id="{545149FD-75BE-5446-8803-F453908640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4">
                                            <p:graphicEl>
                                              <a:dgm id="{545149FD-75BE-5446-8803-F453908640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CF77254-0EEF-4440-AA22-966CC33DBD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4">
                                            <p:graphicEl>
                                              <a:dgm id="{FCF77254-0EEF-4440-AA22-966CC33DBD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4">
                                            <p:graphicEl>
                                              <a:dgm id="{FCF77254-0EEF-4440-AA22-966CC33DBD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5F53C25-B471-C846-9FC1-F492FDA783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">
                                            <p:graphicEl>
                                              <a:dgm id="{A5F53C25-B471-C846-9FC1-F492FDA783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">
                                            <p:graphicEl>
                                              <a:dgm id="{A5F53C25-B471-C846-9FC1-F492FDA783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76C8BF1-453E-F047-B333-4C9F836D5A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">
                                            <p:graphicEl>
                                              <a:dgm id="{D76C8BF1-453E-F047-B333-4C9F836D5A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4">
                                            <p:graphicEl>
                                              <a:dgm id="{D76C8BF1-453E-F047-B333-4C9F836D5A8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6557658" y="0"/>
            <a:ext cx="5634342" cy="6858000"/>
          </a:xfrm>
          <a:prstGeom prst="rect">
            <a:avLst/>
          </a:prstGeom>
          <a:solidFill>
            <a:srgbClr val="7030A0">
              <a:alpha val="54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19123" y="463725"/>
            <a:ext cx="4797056" cy="709833"/>
          </a:xfrm>
        </p:spPr>
        <p:txBody>
          <a:bodyPr>
            <a:noAutofit/>
          </a:bodyPr>
          <a:lstStyle/>
          <a:p>
            <a:r>
              <a:rPr lang="es-ES_tradnl" b="1"/>
              <a:t>Aprender a conocer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81099" y="1497408"/>
            <a:ext cx="4913207" cy="975848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es-ES_tradnl">
                <a:solidFill>
                  <a:schemeClr val="bg1">
                    <a:lumMod val="50000"/>
                  </a:schemeClr>
                </a:solidFill>
              </a:rPr>
              <a:t>para adquirir los instrumentos de la comprensión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736" b="97755" l="1341" r="96341">
                        <a14:foregroundMark x1="8171" y1="56304" x2="8780" y2="71675"/>
                        <a14:foregroundMark x1="9024" y1="71330" x2="9024" y2="71330"/>
                        <a14:foregroundMark x1="22561" y1="75820" x2="26341" y2="82902"/>
                        <a14:foregroundMark x1="26341" y1="82556" x2="26341" y2="82556"/>
                        <a14:foregroundMark x1="1585" y1="97755" x2="9268" y2="94301"/>
                        <a14:foregroundMark x1="39024" y1="12953" x2="43902" y2="6908"/>
                        <a14:foregroundMark x1="91463" y1="46114" x2="96341" y2="33679"/>
                        <a14:foregroundMark x1="45488" y1="12090" x2="50732" y2="91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09" y="2797106"/>
            <a:ext cx="5551990" cy="3920247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7047246" y="503243"/>
            <a:ext cx="4687554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_tradnl" sz="2800">
                <a:solidFill>
                  <a:schemeClr val="bg1"/>
                </a:solidFill>
              </a:rPr>
              <a:t>“ El </a:t>
            </a:r>
            <a:r>
              <a:rPr lang="es-ES_tradnl" sz="2800" b="1">
                <a:solidFill>
                  <a:schemeClr val="bg1"/>
                </a:solidFill>
              </a:rPr>
              <a:t>incremento del saber</a:t>
            </a:r>
            <a:r>
              <a:rPr lang="es-ES_tradnl" sz="2800">
                <a:solidFill>
                  <a:schemeClr val="bg1"/>
                </a:solidFill>
              </a:rPr>
              <a:t>, que permite comprender mejor las </a:t>
            </a:r>
            <a:r>
              <a:rPr lang="es-ES_tradnl" sz="2800" b="1">
                <a:solidFill>
                  <a:schemeClr val="bg1"/>
                </a:solidFill>
              </a:rPr>
              <a:t>múltiples facetas del propio entorno</a:t>
            </a:r>
            <a:r>
              <a:rPr lang="es-ES_tradnl" sz="2800">
                <a:solidFill>
                  <a:schemeClr val="bg1"/>
                </a:solidFill>
              </a:rPr>
              <a:t>, favorece el despertar de la </a:t>
            </a:r>
            <a:r>
              <a:rPr lang="es-ES_tradnl" sz="2800" b="1">
                <a:solidFill>
                  <a:schemeClr val="bg1"/>
                </a:solidFill>
              </a:rPr>
              <a:t>curiosidad intelectual</a:t>
            </a:r>
            <a:r>
              <a:rPr lang="es-ES_tradnl" sz="2800">
                <a:solidFill>
                  <a:schemeClr val="bg1"/>
                </a:solidFill>
              </a:rPr>
              <a:t>, estimula el </a:t>
            </a:r>
            <a:r>
              <a:rPr lang="es-ES_tradnl" sz="2800" b="1">
                <a:solidFill>
                  <a:schemeClr val="bg1"/>
                </a:solidFill>
              </a:rPr>
              <a:t>sentido crítico </a:t>
            </a:r>
            <a:r>
              <a:rPr lang="es-ES_tradnl" sz="2800">
                <a:solidFill>
                  <a:schemeClr val="bg1"/>
                </a:solidFill>
              </a:rPr>
              <a:t>y permite </a:t>
            </a:r>
            <a:r>
              <a:rPr lang="es-ES_tradnl" sz="2800" b="1">
                <a:solidFill>
                  <a:schemeClr val="bg1"/>
                </a:solidFill>
              </a:rPr>
              <a:t>descifrar la realidad</a:t>
            </a:r>
            <a:r>
              <a:rPr lang="es-ES_tradnl" sz="2800">
                <a:solidFill>
                  <a:schemeClr val="bg1"/>
                </a:solidFill>
              </a:rPr>
              <a:t>, adquiriendo al mismo tiempo una </a:t>
            </a:r>
            <a:r>
              <a:rPr lang="es-ES_tradnl" sz="2800" b="1">
                <a:solidFill>
                  <a:schemeClr val="bg1"/>
                </a:solidFill>
              </a:rPr>
              <a:t>autonomía de juicio ”</a:t>
            </a:r>
            <a:r>
              <a:rPr lang="es-ES_tradnl" sz="2800">
                <a:solidFill>
                  <a:schemeClr val="bg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2707995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Imagen 3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0"/>
                    </a14:imgEffect>
                    <a14:imgEffect>
                      <a14:brightnessContrast bright="-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53996" cy="6858000"/>
          </a:xfrm>
          <a:prstGeom prst="rect">
            <a:avLst/>
          </a:prstGeom>
        </p:spPr>
      </p:pic>
      <p:sp>
        <p:nvSpPr>
          <p:cNvPr id="38" name="Rectángulo 37"/>
          <p:cNvSpPr/>
          <p:nvPr/>
        </p:nvSpPr>
        <p:spPr>
          <a:xfrm>
            <a:off x="15206" y="4658264"/>
            <a:ext cx="12192000" cy="2199736"/>
          </a:xfrm>
          <a:prstGeom prst="rect">
            <a:avLst/>
          </a:prstGeom>
          <a:solidFill>
            <a:srgbClr val="7030A0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9" name="Rectángulo 28"/>
          <p:cNvSpPr/>
          <p:nvPr/>
        </p:nvSpPr>
        <p:spPr>
          <a:xfrm>
            <a:off x="-1" y="489542"/>
            <a:ext cx="12253995" cy="1296984"/>
          </a:xfrm>
          <a:prstGeom prst="rect">
            <a:avLst/>
          </a:prstGeom>
          <a:solidFill>
            <a:srgbClr val="7030A0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" name="Rectángulo 3"/>
          <p:cNvSpPr/>
          <p:nvPr/>
        </p:nvSpPr>
        <p:spPr>
          <a:xfrm>
            <a:off x="3355502" y="727298"/>
            <a:ext cx="5511408" cy="830997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s-ES_tradnl" sz="4800" b="1">
                <a:solidFill>
                  <a:schemeClr val="bg1"/>
                </a:solidFill>
                <a:effectLst/>
              </a:rPr>
              <a:t>aprender a aprender</a:t>
            </a:r>
            <a:endParaRPr lang="es-ES_tradnl" sz="4800" b="1">
              <a:solidFill>
                <a:schemeClr val="bg1"/>
              </a:solidFill>
            </a:endParaRPr>
          </a:p>
        </p:txBody>
      </p:sp>
      <p:sp>
        <p:nvSpPr>
          <p:cNvPr id="7" name="Rectángulo redondeado 6"/>
          <p:cNvSpPr/>
          <p:nvPr/>
        </p:nvSpPr>
        <p:spPr>
          <a:xfrm>
            <a:off x="703432" y="5241114"/>
            <a:ext cx="3144644" cy="117339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3600" b="1"/>
              <a:t>ATENCI</a:t>
            </a:r>
            <a:r>
              <a:rPr lang="es-ES" sz="3600" b="1"/>
              <a:t>ÓN</a:t>
            </a:r>
            <a:endParaRPr lang="es-ES_tradnl" sz="3600" b="1"/>
          </a:p>
        </p:txBody>
      </p:sp>
      <p:sp>
        <p:nvSpPr>
          <p:cNvPr id="8" name="Rectángulo redondeado 7"/>
          <p:cNvSpPr/>
          <p:nvPr/>
        </p:nvSpPr>
        <p:spPr>
          <a:xfrm>
            <a:off x="4556095" y="5241114"/>
            <a:ext cx="3144644" cy="117339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b="1"/>
              <a:t>MEMORIA</a:t>
            </a:r>
            <a:endParaRPr lang="es-ES_tradnl" sz="3600" b="1"/>
          </a:p>
        </p:txBody>
      </p:sp>
      <p:sp>
        <p:nvSpPr>
          <p:cNvPr id="9" name="Rectángulo redondeado 8"/>
          <p:cNvSpPr/>
          <p:nvPr/>
        </p:nvSpPr>
        <p:spPr>
          <a:xfrm>
            <a:off x="8408758" y="5241114"/>
            <a:ext cx="3144644" cy="117339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b="1"/>
              <a:t>PENSAMIENTO</a:t>
            </a:r>
            <a:endParaRPr lang="es-ES_tradnl" sz="3600" b="1"/>
          </a:p>
        </p:txBody>
      </p:sp>
      <p:grpSp>
        <p:nvGrpSpPr>
          <p:cNvPr id="36" name="Agrupar 35"/>
          <p:cNvGrpSpPr/>
          <p:nvPr/>
        </p:nvGrpSpPr>
        <p:grpSpPr>
          <a:xfrm>
            <a:off x="2486187" y="1986472"/>
            <a:ext cx="7628883" cy="2530124"/>
            <a:chOff x="2486187" y="1882954"/>
            <a:chExt cx="7628883" cy="2530124"/>
          </a:xfrm>
        </p:grpSpPr>
        <p:sp>
          <p:nvSpPr>
            <p:cNvPr id="10" name="CuadroTexto 9"/>
            <p:cNvSpPr txBox="1"/>
            <p:nvPr/>
          </p:nvSpPr>
          <p:spPr>
            <a:xfrm>
              <a:off x="5065636" y="2763919"/>
              <a:ext cx="211641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_tradnl" sz="3200" b="1">
                  <a:solidFill>
                    <a:srgbClr val="002060"/>
                  </a:solidFill>
                </a:rPr>
                <a:t>ejercitando</a:t>
              </a:r>
            </a:p>
          </p:txBody>
        </p:sp>
        <p:cxnSp>
          <p:nvCxnSpPr>
            <p:cNvPr id="13" name="Conector recto de flecha 12"/>
            <p:cNvCxnSpPr/>
            <p:nvPr/>
          </p:nvCxnSpPr>
          <p:spPr>
            <a:xfrm flipH="1">
              <a:off x="2486187" y="3277968"/>
              <a:ext cx="1523029" cy="1100000"/>
            </a:xfrm>
            <a:prstGeom prst="straightConnector1">
              <a:avLst/>
            </a:prstGeom>
            <a:ln w="88900">
              <a:tailEnd type="triangle" w="lg" len="med"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" name="Conector recto de flecha 16"/>
            <p:cNvCxnSpPr/>
            <p:nvPr/>
          </p:nvCxnSpPr>
          <p:spPr>
            <a:xfrm>
              <a:off x="8766562" y="3350796"/>
              <a:ext cx="1348508" cy="1062282"/>
            </a:xfrm>
            <a:prstGeom prst="straightConnector1">
              <a:avLst/>
            </a:prstGeom>
            <a:ln w="88900">
              <a:tailEnd type="triangle" w="lg" len="med"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9" name="Conector recto de flecha 18"/>
            <p:cNvCxnSpPr/>
            <p:nvPr/>
          </p:nvCxnSpPr>
          <p:spPr>
            <a:xfrm>
              <a:off x="6096000" y="3465513"/>
              <a:ext cx="0" cy="947565"/>
            </a:xfrm>
            <a:prstGeom prst="straightConnector1">
              <a:avLst/>
            </a:prstGeom>
            <a:ln w="88900">
              <a:tailEnd type="triangle" w="lg" len="med"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3" name="Conector recto de flecha 22"/>
            <p:cNvCxnSpPr/>
            <p:nvPr/>
          </p:nvCxnSpPr>
          <p:spPr>
            <a:xfrm>
              <a:off x="6128417" y="1882954"/>
              <a:ext cx="1" cy="623180"/>
            </a:xfrm>
            <a:prstGeom prst="straightConnector1">
              <a:avLst/>
            </a:prstGeom>
            <a:ln w="88900">
              <a:tailEnd type="none" w="lg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720510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64339" y="285750"/>
            <a:ext cx="4228741" cy="1017270"/>
          </a:xfrm>
        </p:spPr>
        <p:txBody>
          <a:bodyPr>
            <a:noAutofit/>
          </a:bodyPr>
          <a:lstStyle/>
          <a:p>
            <a:r>
              <a:rPr lang="es-ES_tradnl" b="1"/>
              <a:t>Aprender a hacer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0" t="8616" r="4821" b="9976"/>
          <a:stretch/>
        </p:blipFill>
        <p:spPr>
          <a:xfrm>
            <a:off x="742950" y="2647950"/>
            <a:ext cx="4850130" cy="3943350"/>
          </a:xfrm>
        </p:spPr>
      </p:pic>
      <p:sp>
        <p:nvSpPr>
          <p:cNvPr id="5" name="CuadroTexto 4"/>
          <p:cNvSpPr txBox="1"/>
          <p:nvPr/>
        </p:nvSpPr>
        <p:spPr>
          <a:xfrm>
            <a:off x="1969203" y="1303020"/>
            <a:ext cx="362387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S_tradnl" sz="2800">
                <a:solidFill>
                  <a:schemeClr val="bg1">
                    <a:lumMod val="50000"/>
                  </a:schemeClr>
                </a:solidFill>
              </a:rPr>
              <a:t>para poder influir sobre</a:t>
            </a:r>
          </a:p>
          <a:p>
            <a:pPr algn="r"/>
            <a:r>
              <a:rPr lang="es-ES_tradnl" sz="2800">
                <a:solidFill>
                  <a:schemeClr val="bg1">
                    <a:lumMod val="50000"/>
                  </a:schemeClr>
                </a:solidFill>
              </a:rPr>
              <a:t>el propio entorno</a:t>
            </a:r>
          </a:p>
        </p:txBody>
      </p:sp>
      <p:sp>
        <p:nvSpPr>
          <p:cNvPr id="6" name="Rectángulo 5"/>
          <p:cNvSpPr/>
          <p:nvPr/>
        </p:nvSpPr>
        <p:spPr>
          <a:xfrm>
            <a:off x="6557658" y="0"/>
            <a:ext cx="5634342" cy="6857999"/>
          </a:xfrm>
          <a:prstGeom prst="rect">
            <a:avLst/>
          </a:prstGeom>
          <a:solidFill>
            <a:srgbClr val="7030A0">
              <a:alpha val="54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7" name="CuadroTexto 6"/>
          <p:cNvSpPr txBox="1"/>
          <p:nvPr/>
        </p:nvSpPr>
        <p:spPr>
          <a:xfrm>
            <a:off x="7583279" y="1303020"/>
            <a:ext cx="405167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_tradnl" sz="2800">
                <a:solidFill>
                  <a:schemeClr val="bg1"/>
                </a:solidFill>
              </a:rPr>
              <a:t>“ Cobra cada vez mayor importancia la </a:t>
            </a:r>
            <a:r>
              <a:rPr lang="es-ES_tradnl" sz="2800" b="1">
                <a:solidFill>
                  <a:schemeClr val="bg1"/>
                </a:solidFill>
              </a:rPr>
              <a:t>capacidad de comunicarse</a:t>
            </a:r>
            <a:r>
              <a:rPr lang="es-ES_tradnl" sz="2800">
                <a:solidFill>
                  <a:schemeClr val="bg1"/>
                </a:solidFill>
              </a:rPr>
              <a:t> y de </a:t>
            </a:r>
            <a:r>
              <a:rPr lang="es-ES_tradnl" sz="2800" b="1">
                <a:solidFill>
                  <a:schemeClr val="bg1"/>
                </a:solidFill>
              </a:rPr>
              <a:t>trabajar con los demás</a:t>
            </a:r>
            <a:r>
              <a:rPr lang="es-ES_tradnl" sz="2800">
                <a:solidFill>
                  <a:schemeClr val="bg1"/>
                </a:solidFill>
              </a:rPr>
              <a:t>, de afrontar y </a:t>
            </a:r>
            <a:r>
              <a:rPr lang="es-ES_tradnl" sz="2800" b="1">
                <a:solidFill>
                  <a:schemeClr val="bg1"/>
                </a:solidFill>
              </a:rPr>
              <a:t>solucionar conflictos “</a:t>
            </a:r>
            <a:r>
              <a:rPr lang="es-ES_tradnl" sz="280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89385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252" y="32892"/>
            <a:ext cx="10092906" cy="6830735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0" y="1276712"/>
            <a:ext cx="12192000" cy="4416723"/>
          </a:xfrm>
          <a:prstGeom prst="rect">
            <a:avLst/>
          </a:prstGeom>
          <a:solidFill>
            <a:srgbClr val="7030A0">
              <a:alpha val="2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" name="CuadroTexto 3"/>
          <p:cNvSpPr txBox="1"/>
          <p:nvPr/>
        </p:nvSpPr>
        <p:spPr>
          <a:xfrm>
            <a:off x="327805" y="1924765"/>
            <a:ext cx="5768195" cy="3046988"/>
          </a:xfrm>
          <a:prstGeom prst="rect">
            <a:avLst/>
          </a:prstGeom>
          <a:noFill/>
          <a:effectLst>
            <a:outerShdw blurRad="50800" dist="762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_tradnl" sz="3200">
                <a:solidFill>
                  <a:schemeClr val="bg1"/>
                </a:solidFill>
              </a:rPr>
              <a:t>La relación con la </a:t>
            </a:r>
            <a:r>
              <a:rPr lang="es-ES_tradnl" sz="3200" b="1">
                <a:solidFill>
                  <a:schemeClr val="bg1"/>
                </a:solidFill>
              </a:rPr>
              <a:t>materia</a:t>
            </a:r>
            <a:r>
              <a:rPr lang="es-ES_tradnl" sz="3200">
                <a:solidFill>
                  <a:schemeClr val="bg1"/>
                </a:solidFill>
              </a:rPr>
              <a:t> y la </a:t>
            </a:r>
            <a:r>
              <a:rPr lang="es-ES_tradnl" sz="3200" b="1">
                <a:solidFill>
                  <a:schemeClr val="bg1"/>
                </a:solidFill>
              </a:rPr>
              <a:t>técnica</a:t>
            </a:r>
            <a:r>
              <a:rPr lang="es-ES_tradnl" sz="3200">
                <a:solidFill>
                  <a:schemeClr val="bg1"/>
                </a:solidFill>
              </a:rPr>
              <a:t> debe ser complementada por una aptitud para las </a:t>
            </a:r>
            <a:r>
              <a:rPr lang="es-ES_tradnl" sz="3200" b="1">
                <a:solidFill>
                  <a:schemeClr val="bg1"/>
                </a:solidFill>
              </a:rPr>
              <a:t>relaciones interpersonales</a:t>
            </a:r>
            <a:r>
              <a:rPr lang="es-ES_tradnl" sz="32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6248982" y="1924765"/>
            <a:ext cx="5946474" cy="3046988"/>
          </a:xfrm>
          <a:prstGeom prst="rect">
            <a:avLst/>
          </a:prstGeom>
          <a:noFill/>
          <a:effectLst>
            <a:outerShdw blurRad="50800" dist="762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s-ES_tradnl"/>
            </a:defPPr>
            <a:lvl1pPr>
              <a:defRPr sz="2800"/>
            </a:lvl1pPr>
          </a:lstStyle>
          <a:p>
            <a:pPr>
              <a:lnSpc>
                <a:spcPct val="150000"/>
              </a:lnSpc>
            </a:pPr>
            <a:r>
              <a:rPr lang="es-ES_tradnl" sz="3200" b="1">
                <a:solidFill>
                  <a:schemeClr val="bg1"/>
                </a:solidFill>
              </a:rPr>
              <a:t>¿cómo aprender a comportarse eficazmente en una situación de incertidumbre, cómo participar en la creación del futuro? </a:t>
            </a:r>
          </a:p>
        </p:txBody>
      </p:sp>
    </p:spTree>
    <p:extLst>
      <p:ext uri="{BB962C8B-B14F-4D97-AF65-F5344CB8AC3E}">
        <p14:creationId xmlns:p14="http://schemas.microsoft.com/office/powerpoint/2010/main" val="12880210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57235" y="686567"/>
            <a:ext cx="5621649" cy="75657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s-ES_tradnl" b="1"/>
              <a:t>Aprender a vivir juntos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223" y="3103733"/>
            <a:ext cx="5668942" cy="3754266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2107392" y="1735998"/>
            <a:ext cx="395852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>
                    <a:lumMod val="50000"/>
                  </a:schemeClr>
                </a:solidFill>
              </a:rPr>
              <a:t>para participar y cooperar</a:t>
            </a:r>
          </a:p>
          <a:p>
            <a:pPr algn="r"/>
            <a:r>
              <a:rPr lang="es-ES_tradnl" sz="2800">
                <a:solidFill>
                  <a:schemeClr val="bg1">
                    <a:lumMod val="50000"/>
                  </a:schemeClr>
                </a:solidFill>
              </a:rPr>
              <a:t>con los demás</a:t>
            </a:r>
          </a:p>
        </p:txBody>
      </p:sp>
      <p:sp>
        <p:nvSpPr>
          <p:cNvPr id="9" name="Rectángulo 8"/>
          <p:cNvSpPr/>
          <p:nvPr/>
        </p:nvSpPr>
        <p:spPr>
          <a:xfrm>
            <a:off x="6557658" y="0"/>
            <a:ext cx="5634342" cy="6857999"/>
          </a:xfrm>
          <a:prstGeom prst="rect">
            <a:avLst/>
          </a:prstGeom>
          <a:solidFill>
            <a:srgbClr val="7030A0">
              <a:alpha val="54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1" name="CuadroTexto 10"/>
          <p:cNvSpPr txBox="1"/>
          <p:nvPr/>
        </p:nvSpPr>
        <p:spPr>
          <a:xfrm>
            <a:off x="7315206" y="472960"/>
            <a:ext cx="4130567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_tradnl" sz="2800">
                <a:solidFill>
                  <a:schemeClr val="bg1"/>
                </a:solidFill>
              </a:rPr>
              <a:t>“ Es una tarea ardua, ya que, como es natural, los seres humanos tienden a valorar en exceso sus cualidades y las del grupo al que pertenecen y a alimentar prejuicios desfavorables hacia los demás “.</a:t>
            </a:r>
          </a:p>
        </p:txBody>
      </p:sp>
    </p:spTree>
    <p:extLst>
      <p:ext uri="{BB962C8B-B14F-4D97-AF65-F5344CB8AC3E}">
        <p14:creationId xmlns:p14="http://schemas.microsoft.com/office/powerpoint/2010/main" val="3876747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0" y="1657495"/>
            <a:ext cx="12192000" cy="3616036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" name="CuadroTexto 3"/>
          <p:cNvSpPr txBox="1"/>
          <p:nvPr/>
        </p:nvSpPr>
        <p:spPr>
          <a:xfrm>
            <a:off x="1347158" y="1942019"/>
            <a:ext cx="9497684" cy="3046988"/>
          </a:xfrm>
          <a:prstGeom prst="rect">
            <a:avLst/>
          </a:prstGeom>
          <a:noFill/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_tradnl" sz="3200">
                <a:solidFill>
                  <a:schemeClr val="bg1"/>
                </a:solidFill>
              </a:rPr>
              <a:t>El descubrimiento del otro pasa forzosamente por el </a:t>
            </a:r>
            <a:r>
              <a:rPr lang="es-ES_tradnl" sz="3200" b="1">
                <a:solidFill>
                  <a:schemeClr val="bg1"/>
                </a:solidFill>
              </a:rPr>
              <a:t>conocimiento de uno mismo</a:t>
            </a:r>
            <a:r>
              <a:rPr lang="es-ES_tradnl" sz="3200">
                <a:solidFill>
                  <a:schemeClr val="bg1"/>
                </a:solidFill>
              </a:rPr>
              <a:t> </a:t>
            </a:r>
            <a:r>
              <a:rPr lang="mr-IN" sz="3200">
                <a:solidFill>
                  <a:schemeClr val="bg1"/>
                </a:solidFill>
              </a:rPr>
              <a:t>…</a:t>
            </a:r>
            <a:r>
              <a:rPr lang="es-ES" sz="3200">
                <a:solidFill>
                  <a:schemeClr val="bg1"/>
                </a:solidFill>
              </a:rPr>
              <a:t> </a:t>
            </a:r>
            <a:r>
              <a:rPr lang="es-ES_tradnl" sz="3200">
                <a:solidFill>
                  <a:schemeClr val="bg1"/>
                </a:solidFill>
              </a:rPr>
              <a:t>primero debe descubrir quién es;  sólo entonces podrá realmente </a:t>
            </a:r>
            <a:r>
              <a:rPr lang="es-ES_tradnl" sz="3200" b="1">
                <a:solidFill>
                  <a:schemeClr val="bg1"/>
                </a:solidFill>
              </a:rPr>
              <a:t>ponerse en el lugar de los demás </a:t>
            </a:r>
            <a:r>
              <a:rPr lang="es-ES_tradnl" sz="3200">
                <a:solidFill>
                  <a:schemeClr val="bg1"/>
                </a:solidFill>
              </a:rPr>
              <a:t>y comprender sus reacciones.</a:t>
            </a:r>
          </a:p>
        </p:txBody>
      </p:sp>
    </p:spTree>
    <p:extLst>
      <p:ext uri="{BB962C8B-B14F-4D97-AF65-F5344CB8AC3E}">
        <p14:creationId xmlns:p14="http://schemas.microsoft.com/office/powerpoint/2010/main" val="14228944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8" b="13968"/>
          <a:stretch/>
        </p:blipFill>
        <p:spPr>
          <a:xfrm>
            <a:off x="838200" y="1979579"/>
            <a:ext cx="4426951" cy="4747098"/>
          </a:xfrm>
        </p:spPr>
      </p:pic>
      <p:sp>
        <p:nvSpPr>
          <p:cNvPr id="5" name="Rectángulo 4"/>
          <p:cNvSpPr/>
          <p:nvPr/>
        </p:nvSpPr>
        <p:spPr>
          <a:xfrm>
            <a:off x="6557658" y="0"/>
            <a:ext cx="5634342" cy="6857999"/>
          </a:xfrm>
          <a:prstGeom prst="rect">
            <a:avLst/>
          </a:prstGeom>
          <a:solidFill>
            <a:srgbClr val="7030A0">
              <a:alpha val="54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6" name="CuadroTexto 5"/>
          <p:cNvSpPr txBox="1"/>
          <p:nvPr/>
        </p:nvSpPr>
        <p:spPr>
          <a:xfrm>
            <a:off x="6832122" y="189783"/>
            <a:ext cx="5210354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_tradnl" sz="2800">
                <a:solidFill>
                  <a:schemeClr val="bg1"/>
                </a:solidFill>
              </a:rPr>
              <a:t>Más que nunca, la </a:t>
            </a:r>
            <a:r>
              <a:rPr lang="es-ES_tradnl" sz="2800" b="1">
                <a:solidFill>
                  <a:schemeClr val="bg1"/>
                </a:solidFill>
              </a:rPr>
              <a:t>función esencial de la educación</a:t>
            </a:r>
            <a:r>
              <a:rPr lang="es-ES_tradnl" sz="2800">
                <a:solidFill>
                  <a:schemeClr val="bg1"/>
                </a:solidFill>
              </a:rPr>
              <a:t> es conferir a todos los seres humanos la </a:t>
            </a:r>
            <a:r>
              <a:rPr lang="es-ES_tradnl" sz="2800" b="1">
                <a:solidFill>
                  <a:schemeClr val="bg1"/>
                </a:solidFill>
              </a:rPr>
              <a:t>libertad de pensamiento, de juicio, de sentimientos y de imaginación </a:t>
            </a:r>
            <a:r>
              <a:rPr lang="es-ES_tradnl" sz="2800">
                <a:solidFill>
                  <a:schemeClr val="bg1"/>
                </a:solidFill>
              </a:rPr>
              <a:t>que necesitan para que sus talentos alcancen la plenitud y seguir siendo artífices, en la medida de lo posible, </a:t>
            </a:r>
            <a:r>
              <a:rPr lang="es-ES_tradnl" sz="2800" b="1">
                <a:solidFill>
                  <a:schemeClr val="bg1"/>
                </a:solidFill>
              </a:rPr>
              <a:t>de su destino.</a:t>
            </a: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1218820" y="767332"/>
            <a:ext cx="3665710" cy="7336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b="1"/>
              <a:t>Aprender a ser</a:t>
            </a:r>
          </a:p>
        </p:txBody>
      </p:sp>
    </p:spTree>
    <p:extLst>
      <p:ext uri="{BB962C8B-B14F-4D97-AF65-F5344CB8AC3E}">
        <p14:creationId xmlns:p14="http://schemas.microsoft.com/office/powerpoint/2010/main" val="6413944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00" y="0"/>
            <a:ext cx="7218947" cy="68580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0" y="1431984"/>
            <a:ext cx="12192000" cy="4106173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" name="Rectángulo 1"/>
          <p:cNvSpPr/>
          <p:nvPr/>
        </p:nvSpPr>
        <p:spPr>
          <a:xfrm>
            <a:off x="1207699" y="1603408"/>
            <a:ext cx="973059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_tradnl" sz="3200">
                <a:solidFill>
                  <a:schemeClr val="accent5">
                    <a:lumMod val="50000"/>
                  </a:schemeClr>
                </a:solidFill>
                <a:effectLst/>
              </a:rPr>
              <a:t>“ El desarollo tiene por objeto el </a:t>
            </a:r>
            <a:r>
              <a:rPr lang="es-ES_tradnl" sz="3200" b="1">
                <a:solidFill>
                  <a:schemeClr val="accent5">
                    <a:lumMod val="50000"/>
                  </a:schemeClr>
                </a:solidFill>
                <a:effectLst/>
              </a:rPr>
              <a:t>despliegue completo del hombre en toda su riqueza y en la complejidad de sus expresiones y de sus compromisos</a:t>
            </a:r>
            <a:r>
              <a:rPr lang="es-ES_tradnl" sz="3200">
                <a:solidFill>
                  <a:schemeClr val="accent5">
                    <a:lumMod val="50000"/>
                  </a:schemeClr>
                </a:solidFill>
                <a:effectLst/>
              </a:rPr>
              <a:t>; individuo, miembro de una familia y de una colectividad, ciudadano y productor, inventor de técnicas y creador de sueños ”.</a:t>
            </a:r>
            <a:endParaRPr lang="es-ES_tradnl" sz="320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161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258136" y="4756235"/>
            <a:ext cx="4923464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5400" b="1">
                <a:solidFill>
                  <a:schemeClr val="accent5">
                    <a:lumMod val="75000"/>
                  </a:schemeClr>
                </a:solidFill>
              </a:rPr>
              <a:t>2. Competencias</a:t>
            </a:r>
          </a:p>
          <a:p>
            <a:r>
              <a:rPr lang="es-ES_tradnl" sz="5400" b="1">
                <a:solidFill>
                  <a:schemeClr val="accent5">
                    <a:lumMod val="75000"/>
                  </a:schemeClr>
                </a:solidFill>
              </a:rPr>
              <a:t>clave en el S.XXI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068" y="800100"/>
            <a:ext cx="2425700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060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8000"/>
                    </a14:imgEffect>
                    <a14:imgEffect>
                      <a14:brightnessContrast brigh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2117" y="0"/>
            <a:ext cx="66877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7188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8750" l="10000" r="90000">
                        <a14:backgroundMark x1="61250" y1="1500" x2="65250" y2="2750"/>
                        <a14:backgroundMark x1="65250" y1="2500" x2="65250" y2="2500"/>
                        <a14:backgroundMark x1="43000" y1="1000" x2="61417" y2="750"/>
                      </a14:backgroundRemoval>
                    </a14:imgEffect>
                    <a14:imgEffect>
                      <a14:sharpenSoften amount="3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493" y="-59501"/>
            <a:ext cx="10621107" cy="7080738"/>
          </a:xfrm>
          <a:prstGeom prst="rect">
            <a:avLst/>
          </a:prstGeom>
          <a:effectLst/>
        </p:spPr>
      </p:pic>
      <p:sp>
        <p:nvSpPr>
          <p:cNvPr id="5" name="CuadroTexto 4"/>
          <p:cNvSpPr txBox="1"/>
          <p:nvPr/>
        </p:nvSpPr>
        <p:spPr>
          <a:xfrm>
            <a:off x="10128738" y="-61546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36356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4000"/>
                    </a14:imgEffect>
                    <a14:imgEffect>
                      <a14:colorTemperature colorTemp="5793"/>
                    </a14:imgEffect>
                    <a14:imgEffect>
                      <a14:brightnessContrast contras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496"/>
          <a:stretch/>
        </p:blipFill>
        <p:spPr>
          <a:xfrm>
            <a:off x="391714" y="0"/>
            <a:ext cx="114657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6360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3" t="1762" r="1851" b="1132"/>
          <a:stretch/>
        </p:blipFill>
        <p:spPr>
          <a:xfrm>
            <a:off x="1403230" y="135717"/>
            <a:ext cx="9385539" cy="6659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7110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085" b="4654"/>
          <a:stretch/>
        </p:blipFill>
        <p:spPr>
          <a:xfrm>
            <a:off x="6333547" y="36513"/>
            <a:ext cx="5858453" cy="6857999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1" y="0"/>
            <a:ext cx="6485947" cy="6894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1901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397</TotalTime>
  <Words>420</Words>
  <Application>Microsoft Macintosh PowerPoint</Application>
  <PresentationFormat>Panorámica</PresentationFormat>
  <Paragraphs>39</Paragraphs>
  <Slides>18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2" baseType="lpstr">
      <vt:lpstr>Calibri</vt:lpstr>
      <vt:lpstr>Mangal</vt:lpstr>
      <vt:lpstr>Arial</vt:lpstr>
      <vt:lpstr>Tema de Office</vt:lpstr>
      <vt:lpstr>La Formación en el Siglo XXI</vt:lpstr>
      <vt:lpstr>Sumario</vt:lpstr>
      <vt:lpstr>La Educación  encierra un tesoro</vt:lpstr>
      <vt:lpstr>Presentación de PowerPoint</vt:lpstr>
      <vt:lpstr>Aprender a conocer</vt:lpstr>
      <vt:lpstr>Presentación de PowerPoint</vt:lpstr>
      <vt:lpstr>Aprender a hacer</vt:lpstr>
      <vt:lpstr>Presentación de PowerPoint</vt:lpstr>
      <vt:lpstr>Aprender a vivir juntos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Julio Esteban</dc:creator>
  <cp:lastModifiedBy>Julio Esteban</cp:lastModifiedBy>
  <cp:revision>63</cp:revision>
  <dcterms:created xsi:type="dcterms:W3CDTF">2020-02-08T21:31:17Z</dcterms:created>
  <dcterms:modified xsi:type="dcterms:W3CDTF">2020-02-20T18:30:32Z</dcterms:modified>
</cp:coreProperties>
</file>