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D2F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/>
    <p:restoredTop sz="94698"/>
  </p:normalViewPr>
  <p:slideViewPr>
    <p:cSldViewPr snapToGrid="0" snapToObjects="1" showGuides="1">
      <p:cViewPr>
        <p:scale>
          <a:sx n="112" d="100"/>
          <a:sy n="112" d="100"/>
        </p:scale>
        <p:origin x="216" y="10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70D62-20B0-644D-A069-D48A41F1C37E}" type="doc">
      <dgm:prSet loTypeId="urn:microsoft.com/office/officeart/2005/8/layout/venn2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_tradnl"/>
        </a:p>
      </dgm:t>
    </dgm:pt>
    <dgm:pt modelId="{681C7E21-2969-7640-A7E4-6FA01ADA8A87}">
      <dgm:prSet phldrT="[Texto]"/>
      <dgm:spPr/>
      <dgm:t>
        <a:bodyPr/>
        <a:lstStyle/>
        <a:p>
          <a:r>
            <a:rPr lang="es-ES_tradnl" b="1" dirty="0" smtClean="0"/>
            <a:t>Comunidad</a:t>
          </a:r>
        </a:p>
        <a:p>
          <a:r>
            <a:rPr lang="es-ES_tradnl" b="1" dirty="0" smtClean="0"/>
            <a:t>De</a:t>
          </a:r>
          <a:r>
            <a:rPr lang="es-ES_tradnl" b="1" baseline="0" dirty="0" smtClean="0"/>
            <a:t> Aprendizaje</a:t>
          </a:r>
          <a:endParaRPr lang="es-ES_tradnl" b="1" dirty="0"/>
        </a:p>
      </dgm:t>
    </dgm:pt>
    <dgm:pt modelId="{13333ED8-6EC9-7243-BF8F-EF368132AD18}" type="parTrans" cxnId="{85B2DF61-1792-0440-8F67-B850049A42B1}">
      <dgm:prSet/>
      <dgm:spPr/>
      <dgm:t>
        <a:bodyPr/>
        <a:lstStyle/>
        <a:p>
          <a:endParaRPr lang="es-ES_tradnl"/>
        </a:p>
      </dgm:t>
    </dgm:pt>
    <dgm:pt modelId="{5A147A37-11E2-4745-9290-8F1861494F30}" type="sibTrans" cxnId="{85B2DF61-1792-0440-8F67-B850049A42B1}">
      <dgm:prSet/>
      <dgm:spPr/>
      <dgm:t>
        <a:bodyPr/>
        <a:lstStyle/>
        <a:p>
          <a:endParaRPr lang="es-ES_tradnl"/>
        </a:p>
      </dgm:t>
    </dgm:pt>
    <dgm:pt modelId="{0ED44AAB-368C-064F-808E-B7FB1BC13B8E}">
      <dgm:prSet phldrT="[Texto]"/>
      <dgm:spPr/>
      <dgm:t>
        <a:bodyPr/>
        <a:lstStyle/>
        <a:p>
          <a:r>
            <a:rPr lang="es-ES_tradnl" b="1" dirty="0" smtClean="0"/>
            <a:t>Comunidad</a:t>
          </a:r>
        </a:p>
        <a:p>
          <a:r>
            <a:rPr lang="es-ES_tradnl" b="1" dirty="0" smtClean="0"/>
            <a:t>Educativa</a:t>
          </a:r>
          <a:endParaRPr lang="es-ES_tradnl" b="1" dirty="0"/>
        </a:p>
      </dgm:t>
    </dgm:pt>
    <dgm:pt modelId="{560F6126-36B8-CC49-928D-15E1875E6A84}" type="parTrans" cxnId="{289B5AFA-8EB8-B949-BF36-898CA46F0A66}">
      <dgm:prSet/>
      <dgm:spPr/>
      <dgm:t>
        <a:bodyPr/>
        <a:lstStyle/>
        <a:p>
          <a:endParaRPr lang="es-ES_tradnl"/>
        </a:p>
      </dgm:t>
    </dgm:pt>
    <dgm:pt modelId="{AC7017E3-6968-C44C-B083-35F35E5B742A}" type="sibTrans" cxnId="{289B5AFA-8EB8-B949-BF36-898CA46F0A66}">
      <dgm:prSet/>
      <dgm:spPr/>
      <dgm:t>
        <a:bodyPr/>
        <a:lstStyle/>
        <a:p>
          <a:endParaRPr lang="es-ES_tradnl"/>
        </a:p>
      </dgm:t>
    </dgm:pt>
    <dgm:pt modelId="{2BF96BA0-047E-3849-91C0-7B6B38386CC3}">
      <dgm:prSet phldrT="[Texto]"/>
      <dgm:spPr/>
      <dgm:t>
        <a:bodyPr/>
        <a:lstStyle/>
        <a:p>
          <a:r>
            <a:rPr lang="es-ES_tradnl" b="1" dirty="0" smtClean="0"/>
            <a:t>Comunidad</a:t>
          </a:r>
        </a:p>
        <a:p>
          <a:r>
            <a:rPr lang="es-ES_tradnl" b="1" dirty="0" smtClean="0"/>
            <a:t>Escolar</a:t>
          </a:r>
          <a:endParaRPr lang="es-ES_tradnl" b="1" dirty="0"/>
        </a:p>
      </dgm:t>
    </dgm:pt>
    <dgm:pt modelId="{9BEDD157-4287-D54B-ACD7-CFB674D68D38}" type="parTrans" cxnId="{F299EDEB-8F2D-4143-87F6-841BB147E02B}">
      <dgm:prSet/>
      <dgm:spPr/>
      <dgm:t>
        <a:bodyPr/>
        <a:lstStyle/>
        <a:p>
          <a:endParaRPr lang="es-ES_tradnl"/>
        </a:p>
      </dgm:t>
    </dgm:pt>
    <dgm:pt modelId="{2D871CB7-36B0-A14C-A3F7-5AA82C2CC714}" type="sibTrans" cxnId="{F299EDEB-8F2D-4143-87F6-841BB147E02B}">
      <dgm:prSet/>
      <dgm:spPr/>
      <dgm:t>
        <a:bodyPr/>
        <a:lstStyle/>
        <a:p>
          <a:endParaRPr lang="es-ES_tradnl"/>
        </a:p>
      </dgm:t>
    </dgm:pt>
    <dgm:pt modelId="{FC2DC5E9-92F3-7442-AE87-38DEEBD4D000}" type="pres">
      <dgm:prSet presAssocID="{C3270D62-20B0-644D-A069-D48A41F1C37E}" presName="Name0" presStyleCnt="0">
        <dgm:presLayoutVars>
          <dgm:chMax val="7"/>
          <dgm:resizeHandles val="exact"/>
        </dgm:presLayoutVars>
      </dgm:prSet>
      <dgm:spPr/>
    </dgm:pt>
    <dgm:pt modelId="{AB4B68F5-2E9D-4546-8DF2-70B35A6EA322}" type="pres">
      <dgm:prSet presAssocID="{C3270D62-20B0-644D-A069-D48A41F1C37E}" presName="comp1" presStyleCnt="0"/>
      <dgm:spPr/>
    </dgm:pt>
    <dgm:pt modelId="{4DEA77AF-D97E-E248-9718-88C842A1AD37}" type="pres">
      <dgm:prSet presAssocID="{C3270D62-20B0-644D-A069-D48A41F1C37E}" presName="circle1" presStyleLbl="node1" presStyleIdx="0" presStyleCnt="3" custLinFactNeighborY="211"/>
      <dgm:spPr/>
      <dgm:t>
        <a:bodyPr/>
        <a:lstStyle/>
        <a:p>
          <a:endParaRPr lang="es-ES_tradnl"/>
        </a:p>
      </dgm:t>
    </dgm:pt>
    <dgm:pt modelId="{BB81073D-0C8F-7D49-834F-1C1636BCECC6}" type="pres">
      <dgm:prSet presAssocID="{C3270D62-20B0-644D-A069-D48A41F1C37E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97F7F8E-B733-624C-AC76-75820D7E5A1A}" type="pres">
      <dgm:prSet presAssocID="{C3270D62-20B0-644D-A069-D48A41F1C37E}" presName="comp2" presStyleCnt="0"/>
      <dgm:spPr/>
    </dgm:pt>
    <dgm:pt modelId="{6D969AB7-45A7-E448-B221-09E2F71A8660}" type="pres">
      <dgm:prSet presAssocID="{C3270D62-20B0-644D-A069-D48A41F1C37E}" presName="circle2" presStyleLbl="node1" presStyleIdx="1" presStyleCnt="3"/>
      <dgm:spPr/>
    </dgm:pt>
    <dgm:pt modelId="{030FF8CB-9AB1-A24F-8DFF-F8CC2DD4667A}" type="pres">
      <dgm:prSet presAssocID="{C3270D62-20B0-644D-A069-D48A41F1C37E}" presName="c2text" presStyleLbl="node1" presStyleIdx="1" presStyleCnt="3">
        <dgm:presLayoutVars>
          <dgm:bulletEnabled val="1"/>
        </dgm:presLayoutVars>
      </dgm:prSet>
      <dgm:spPr/>
    </dgm:pt>
    <dgm:pt modelId="{362E145D-BA61-4146-8C68-DCEF48523D16}" type="pres">
      <dgm:prSet presAssocID="{C3270D62-20B0-644D-A069-D48A41F1C37E}" presName="comp3" presStyleCnt="0"/>
      <dgm:spPr/>
    </dgm:pt>
    <dgm:pt modelId="{3F5FE880-DD22-0D45-8CB2-DD4CCF86B689}" type="pres">
      <dgm:prSet presAssocID="{C3270D62-20B0-644D-A069-D48A41F1C37E}" presName="circle3" presStyleLbl="node1" presStyleIdx="2" presStyleCnt="3" custLinFactNeighborY="-1981"/>
      <dgm:spPr/>
    </dgm:pt>
    <dgm:pt modelId="{91AD1448-4E04-A74C-821F-12806A340E61}" type="pres">
      <dgm:prSet presAssocID="{C3270D62-20B0-644D-A069-D48A41F1C37E}" presName="c3text" presStyleLbl="node1" presStyleIdx="2" presStyleCnt="3">
        <dgm:presLayoutVars>
          <dgm:bulletEnabled val="1"/>
        </dgm:presLayoutVars>
      </dgm:prSet>
      <dgm:spPr/>
    </dgm:pt>
  </dgm:ptLst>
  <dgm:cxnLst>
    <dgm:cxn modelId="{E08E293E-F847-0448-A484-241F5B608100}" type="presOf" srcId="{681C7E21-2969-7640-A7E4-6FA01ADA8A87}" destId="{BB81073D-0C8F-7D49-834F-1C1636BCECC6}" srcOrd="1" destOrd="0" presId="urn:microsoft.com/office/officeart/2005/8/layout/venn2"/>
    <dgm:cxn modelId="{B4E09CD7-F2E3-2A4A-8A71-F1F7FC951AFD}" type="presOf" srcId="{0ED44AAB-368C-064F-808E-B7FB1BC13B8E}" destId="{030FF8CB-9AB1-A24F-8DFF-F8CC2DD4667A}" srcOrd="1" destOrd="0" presId="urn:microsoft.com/office/officeart/2005/8/layout/venn2"/>
    <dgm:cxn modelId="{F6BA8E61-32D7-554F-8284-286C7BC07E37}" type="presOf" srcId="{681C7E21-2969-7640-A7E4-6FA01ADA8A87}" destId="{4DEA77AF-D97E-E248-9718-88C842A1AD37}" srcOrd="0" destOrd="0" presId="urn:microsoft.com/office/officeart/2005/8/layout/venn2"/>
    <dgm:cxn modelId="{FE4C4D88-A83C-FB41-A03D-30FB7F904E49}" type="presOf" srcId="{2BF96BA0-047E-3849-91C0-7B6B38386CC3}" destId="{91AD1448-4E04-A74C-821F-12806A340E61}" srcOrd="1" destOrd="0" presId="urn:microsoft.com/office/officeart/2005/8/layout/venn2"/>
    <dgm:cxn modelId="{7CF466C4-ABC6-CB4D-952C-7CABB0811733}" type="presOf" srcId="{C3270D62-20B0-644D-A069-D48A41F1C37E}" destId="{FC2DC5E9-92F3-7442-AE87-38DEEBD4D000}" srcOrd="0" destOrd="0" presId="urn:microsoft.com/office/officeart/2005/8/layout/venn2"/>
    <dgm:cxn modelId="{289B5AFA-8EB8-B949-BF36-898CA46F0A66}" srcId="{C3270D62-20B0-644D-A069-D48A41F1C37E}" destId="{0ED44AAB-368C-064F-808E-B7FB1BC13B8E}" srcOrd="1" destOrd="0" parTransId="{560F6126-36B8-CC49-928D-15E1875E6A84}" sibTransId="{AC7017E3-6968-C44C-B083-35F35E5B742A}"/>
    <dgm:cxn modelId="{F299EDEB-8F2D-4143-87F6-841BB147E02B}" srcId="{C3270D62-20B0-644D-A069-D48A41F1C37E}" destId="{2BF96BA0-047E-3849-91C0-7B6B38386CC3}" srcOrd="2" destOrd="0" parTransId="{9BEDD157-4287-D54B-ACD7-CFB674D68D38}" sibTransId="{2D871CB7-36B0-A14C-A3F7-5AA82C2CC714}"/>
    <dgm:cxn modelId="{B3950C1D-3DE3-5F49-8569-3955CE1F366F}" type="presOf" srcId="{0ED44AAB-368C-064F-808E-B7FB1BC13B8E}" destId="{6D969AB7-45A7-E448-B221-09E2F71A8660}" srcOrd="0" destOrd="0" presId="urn:microsoft.com/office/officeart/2005/8/layout/venn2"/>
    <dgm:cxn modelId="{85B2DF61-1792-0440-8F67-B850049A42B1}" srcId="{C3270D62-20B0-644D-A069-D48A41F1C37E}" destId="{681C7E21-2969-7640-A7E4-6FA01ADA8A87}" srcOrd="0" destOrd="0" parTransId="{13333ED8-6EC9-7243-BF8F-EF368132AD18}" sibTransId="{5A147A37-11E2-4745-9290-8F1861494F30}"/>
    <dgm:cxn modelId="{17E871A6-A28B-FE4C-A85D-DEEA87200551}" type="presOf" srcId="{2BF96BA0-047E-3849-91C0-7B6B38386CC3}" destId="{3F5FE880-DD22-0D45-8CB2-DD4CCF86B689}" srcOrd="0" destOrd="0" presId="urn:microsoft.com/office/officeart/2005/8/layout/venn2"/>
    <dgm:cxn modelId="{59DA4CA5-CEB5-AF42-83D9-B1A7E68FF759}" type="presParOf" srcId="{FC2DC5E9-92F3-7442-AE87-38DEEBD4D000}" destId="{AB4B68F5-2E9D-4546-8DF2-70B35A6EA322}" srcOrd="0" destOrd="0" presId="urn:microsoft.com/office/officeart/2005/8/layout/venn2"/>
    <dgm:cxn modelId="{B1DE2A68-1C05-254F-9238-915C467F73CE}" type="presParOf" srcId="{AB4B68F5-2E9D-4546-8DF2-70B35A6EA322}" destId="{4DEA77AF-D97E-E248-9718-88C842A1AD37}" srcOrd="0" destOrd="0" presId="urn:microsoft.com/office/officeart/2005/8/layout/venn2"/>
    <dgm:cxn modelId="{AE47E872-6594-FC43-80AD-67405590A5AB}" type="presParOf" srcId="{AB4B68F5-2E9D-4546-8DF2-70B35A6EA322}" destId="{BB81073D-0C8F-7D49-834F-1C1636BCECC6}" srcOrd="1" destOrd="0" presId="urn:microsoft.com/office/officeart/2005/8/layout/venn2"/>
    <dgm:cxn modelId="{E61F7351-2DB1-FA4B-81CD-1BE70D0EAE25}" type="presParOf" srcId="{FC2DC5E9-92F3-7442-AE87-38DEEBD4D000}" destId="{897F7F8E-B733-624C-AC76-75820D7E5A1A}" srcOrd="1" destOrd="0" presId="urn:microsoft.com/office/officeart/2005/8/layout/venn2"/>
    <dgm:cxn modelId="{8B7B8E52-24EA-AF46-A80D-94731C2D7DCE}" type="presParOf" srcId="{897F7F8E-B733-624C-AC76-75820D7E5A1A}" destId="{6D969AB7-45A7-E448-B221-09E2F71A8660}" srcOrd="0" destOrd="0" presId="urn:microsoft.com/office/officeart/2005/8/layout/venn2"/>
    <dgm:cxn modelId="{E30866A1-48CA-2246-A907-C802DBD340B9}" type="presParOf" srcId="{897F7F8E-B733-624C-AC76-75820D7E5A1A}" destId="{030FF8CB-9AB1-A24F-8DFF-F8CC2DD4667A}" srcOrd="1" destOrd="0" presId="urn:microsoft.com/office/officeart/2005/8/layout/venn2"/>
    <dgm:cxn modelId="{E6CB1878-3E5E-A745-A417-08C07D2FAA84}" type="presParOf" srcId="{FC2DC5E9-92F3-7442-AE87-38DEEBD4D000}" destId="{362E145D-BA61-4146-8C68-DCEF48523D16}" srcOrd="2" destOrd="0" presId="urn:microsoft.com/office/officeart/2005/8/layout/venn2"/>
    <dgm:cxn modelId="{9E826A70-65B8-5C44-A221-A4A623723B58}" type="presParOf" srcId="{362E145D-BA61-4146-8C68-DCEF48523D16}" destId="{3F5FE880-DD22-0D45-8CB2-DD4CCF86B689}" srcOrd="0" destOrd="0" presId="urn:microsoft.com/office/officeart/2005/8/layout/venn2"/>
    <dgm:cxn modelId="{C319E189-BD05-0141-9EE7-F271706E6934}" type="presParOf" srcId="{362E145D-BA61-4146-8C68-DCEF48523D16}" destId="{91AD1448-4E04-A74C-821F-12806A340E6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095A78-FBE0-794D-B279-E04C6C0ACDD1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A3DCB022-BD56-D54E-8721-3765EFDB07B0}">
      <dgm:prSet phldrT="[Texto]" custT="1"/>
      <dgm:spPr/>
      <dgm:t>
        <a:bodyPr/>
        <a:lstStyle/>
        <a:p>
          <a:r>
            <a:rPr lang="es-ES_tradnl" sz="4800" dirty="0" smtClean="0"/>
            <a:t>Formal</a:t>
          </a:r>
          <a:endParaRPr lang="es-ES_tradnl" sz="4800" dirty="0"/>
        </a:p>
      </dgm:t>
    </dgm:pt>
    <dgm:pt modelId="{147E3F24-F657-F044-8CBF-5597E418C8E9}" type="parTrans" cxnId="{1D4A381E-5EE4-D142-A282-A1B79BDC2AD2}">
      <dgm:prSet/>
      <dgm:spPr/>
      <dgm:t>
        <a:bodyPr/>
        <a:lstStyle/>
        <a:p>
          <a:endParaRPr lang="es-ES_tradnl"/>
        </a:p>
      </dgm:t>
    </dgm:pt>
    <dgm:pt modelId="{11BACFB0-1A1B-684B-9C91-1F4F93010CEC}" type="sibTrans" cxnId="{1D4A381E-5EE4-D142-A282-A1B79BDC2AD2}">
      <dgm:prSet/>
      <dgm:spPr/>
      <dgm:t>
        <a:bodyPr/>
        <a:lstStyle/>
        <a:p>
          <a:endParaRPr lang="es-ES_tradnl"/>
        </a:p>
      </dgm:t>
    </dgm:pt>
    <dgm:pt modelId="{70843746-7BE9-D440-99CF-E3823438730B}">
      <dgm:prSet phldrT="[Texto]" custT="1"/>
      <dgm:spPr/>
      <dgm:t>
        <a:bodyPr/>
        <a:lstStyle/>
        <a:p>
          <a:r>
            <a:rPr lang="es-ES_tradnl" sz="4800" dirty="0" smtClean="0"/>
            <a:t>No Formal</a:t>
          </a:r>
          <a:endParaRPr lang="es-ES_tradnl" sz="4800" dirty="0"/>
        </a:p>
      </dgm:t>
    </dgm:pt>
    <dgm:pt modelId="{4A051D16-7B31-8F4B-9CF6-5BE292453208}" type="parTrans" cxnId="{281BB05D-1EBD-8148-8D47-FF7029CBF47C}">
      <dgm:prSet/>
      <dgm:spPr/>
      <dgm:t>
        <a:bodyPr/>
        <a:lstStyle/>
        <a:p>
          <a:endParaRPr lang="es-ES_tradnl"/>
        </a:p>
      </dgm:t>
    </dgm:pt>
    <dgm:pt modelId="{E9AC8EB1-F6B7-6E4C-90DA-7C9F4799007D}" type="sibTrans" cxnId="{281BB05D-1EBD-8148-8D47-FF7029CBF47C}">
      <dgm:prSet/>
      <dgm:spPr/>
      <dgm:t>
        <a:bodyPr/>
        <a:lstStyle/>
        <a:p>
          <a:endParaRPr lang="es-ES_tradnl"/>
        </a:p>
      </dgm:t>
    </dgm:pt>
    <dgm:pt modelId="{F54A8D71-7229-5A48-9A41-2B1CE6E48345}">
      <dgm:prSet phldrT="[Texto]" custT="1"/>
      <dgm:spPr/>
      <dgm:t>
        <a:bodyPr/>
        <a:lstStyle/>
        <a:p>
          <a:r>
            <a:rPr lang="es-ES_tradnl" sz="4800" dirty="0" smtClean="0"/>
            <a:t>Informal</a:t>
          </a:r>
          <a:endParaRPr lang="es-ES_tradnl" sz="4800" dirty="0"/>
        </a:p>
      </dgm:t>
    </dgm:pt>
    <dgm:pt modelId="{9084BC72-0E7A-0348-ABC6-BD651C244463}" type="parTrans" cxnId="{C08FE752-9B85-E145-B851-3A2AD2F50055}">
      <dgm:prSet/>
      <dgm:spPr/>
      <dgm:t>
        <a:bodyPr/>
        <a:lstStyle/>
        <a:p>
          <a:endParaRPr lang="es-ES_tradnl"/>
        </a:p>
      </dgm:t>
    </dgm:pt>
    <dgm:pt modelId="{72188CEB-051D-5B40-8F4D-0CE509BCEA3C}" type="sibTrans" cxnId="{C08FE752-9B85-E145-B851-3A2AD2F50055}">
      <dgm:prSet/>
      <dgm:spPr/>
      <dgm:t>
        <a:bodyPr/>
        <a:lstStyle/>
        <a:p>
          <a:endParaRPr lang="es-ES_tradnl"/>
        </a:p>
      </dgm:t>
    </dgm:pt>
    <dgm:pt modelId="{4926D98E-551C-0E46-9438-F9B3FE0435BA}" type="pres">
      <dgm:prSet presAssocID="{DF095A78-FBE0-794D-B279-E04C6C0ACDD1}" presName="linearFlow" presStyleCnt="0">
        <dgm:presLayoutVars>
          <dgm:dir/>
          <dgm:resizeHandles val="exact"/>
        </dgm:presLayoutVars>
      </dgm:prSet>
      <dgm:spPr/>
    </dgm:pt>
    <dgm:pt modelId="{ADD80EC0-C687-494A-BA5A-94A76ACD903F}" type="pres">
      <dgm:prSet presAssocID="{A3DCB022-BD56-D54E-8721-3765EFDB07B0}" presName="composite" presStyleCnt="0"/>
      <dgm:spPr/>
    </dgm:pt>
    <dgm:pt modelId="{DEB3C12B-CCD7-B44F-9D6C-4B9DEE787E9A}" type="pres">
      <dgm:prSet presAssocID="{A3DCB022-BD56-D54E-8721-3765EFDB07B0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63C0D7DF-67BB-FF44-8A0C-F362DF4A644C}" type="pres">
      <dgm:prSet presAssocID="{A3DCB022-BD56-D54E-8721-3765EFDB07B0}" presName="txShp" presStyleLbl="node1" presStyleIdx="0" presStyleCnt="3">
        <dgm:presLayoutVars>
          <dgm:bulletEnabled val="1"/>
        </dgm:presLayoutVars>
      </dgm:prSet>
      <dgm:spPr/>
    </dgm:pt>
    <dgm:pt modelId="{459EAF4A-0F8B-2848-83E0-8C0DA5797308}" type="pres">
      <dgm:prSet presAssocID="{11BACFB0-1A1B-684B-9C91-1F4F93010CEC}" presName="spacing" presStyleCnt="0"/>
      <dgm:spPr/>
    </dgm:pt>
    <dgm:pt modelId="{4312E119-23FE-4D4F-97F3-47A1A0161A6B}" type="pres">
      <dgm:prSet presAssocID="{70843746-7BE9-D440-99CF-E3823438730B}" presName="composite" presStyleCnt="0"/>
      <dgm:spPr/>
    </dgm:pt>
    <dgm:pt modelId="{1C9D9C5F-5FB2-6D41-8388-59B1D985C012}" type="pres">
      <dgm:prSet presAssocID="{70843746-7BE9-D440-99CF-E3823438730B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072F450-1A94-8048-B6EE-4223295AC987}" type="pres">
      <dgm:prSet presAssocID="{70843746-7BE9-D440-99CF-E3823438730B}" presName="txShp" presStyleLbl="node1" presStyleIdx="1" presStyleCnt="3">
        <dgm:presLayoutVars>
          <dgm:bulletEnabled val="1"/>
        </dgm:presLayoutVars>
      </dgm:prSet>
      <dgm:spPr/>
    </dgm:pt>
    <dgm:pt modelId="{636ACFD7-D115-A74A-BBC2-4FEAFF9EF22B}" type="pres">
      <dgm:prSet presAssocID="{E9AC8EB1-F6B7-6E4C-90DA-7C9F4799007D}" presName="spacing" presStyleCnt="0"/>
      <dgm:spPr/>
    </dgm:pt>
    <dgm:pt modelId="{8493F43E-CCDB-7F45-98C7-8894B6F81962}" type="pres">
      <dgm:prSet presAssocID="{F54A8D71-7229-5A48-9A41-2B1CE6E48345}" presName="composite" presStyleCnt="0"/>
      <dgm:spPr/>
    </dgm:pt>
    <dgm:pt modelId="{7391CDFF-7133-754B-98FC-D0FE1714DB74}" type="pres">
      <dgm:prSet presAssocID="{F54A8D71-7229-5A48-9A41-2B1CE6E48345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FE7259C8-6974-774F-9238-475E832115AD}" type="pres">
      <dgm:prSet presAssocID="{F54A8D71-7229-5A48-9A41-2B1CE6E48345}" presName="txShp" presStyleLbl="node1" presStyleIdx="2" presStyleCnt="3" custLinFactNeighborX="-211" custLinFactNeighborY="759">
        <dgm:presLayoutVars>
          <dgm:bulletEnabled val="1"/>
        </dgm:presLayoutVars>
      </dgm:prSet>
      <dgm:spPr/>
    </dgm:pt>
  </dgm:ptLst>
  <dgm:cxnLst>
    <dgm:cxn modelId="{281BB05D-1EBD-8148-8D47-FF7029CBF47C}" srcId="{DF095A78-FBE0-794D-B279-E04C6C0ACDD1}" destId="{70843746-7BE9-D440-99CF-E3823438730B}" srcOrd="1" destOrd="0" parTransId="{4A051D16-7B31-8F4B-9CF6-5BE292453208}" sibTransId="{E9AC8EB1-F6B7-6E4C-90DA-7C9F4799007D}"/>
    <dgm:cxn modelId="{577B8766-FA4E-6D4E-A1ED-C1F5A2B26185}" type="presOf" srcId="{70843746-7BE9-D440-99CF-E3823438730B}" destId="{3072F450-1A94-8048-B6EE-4223295AC987}" srcOrd="0" destOrd="0" presId="urn:microsoft.com/office/officeart/2005/8/layout/vList3"/>
    <dgm:cxn modelId="{7EF72C7F-A6CD-6747-B874-695D972E9F50}" type="presOf" srcId="{A3DCB022-BD56-D54E-8721-3765EFDB07B0}" destId="{63C0D7DF-67BB-FF44-8A0C-F362DF4A644C}" srcOrd="0" destOrd="0" presId="urn:microsoft.com/office/officeart/2005/8/layout/vList3"/>
    <dgm:cxn modelId="{1D4A381E-5EE4-D142-A282-A1B79BDC2AD2}" srcId="{DF095A78-FBE0-794D-B279-E04C6C0ACDD1}" destId="{A3DCB022-BD56-D54E-8721-3765EFDB07B0}" srcOrd="0" destOrd="0" parTransId="{147E3F24-F657-F044-8CBF-5597E418C8E9}" sibTransId="{11BACFB0-1A1B-684B-9C91-1F4F93010CEC}"/>
    <dgm:cxn modelId="{BF8A21FF-7F17-EB4F-9675-6D20A3565A08}" type="presOf" srcId="{F54A8D71-7229-5A48-9A41-2B1CE6E48345}" destId="{FE7259C8-6974-774F-9238-475E832115AD}" srcOrd="0" destOrd="0" presId="urn:microsoft.com/office/officeart/2005/8/layout/vList3"/>
    <dgm:cxn modelId="{C08FE752-9B85-E145-B851-3A2AD2F50055}" srcId="{DF095A78-FBE0-794D-B279-E04C6C0ACDD1}" destId="{F54A8D71-7229-5A48-9A41-2B1CE6E48345}" srcOrd="2" destOrd="0" parTransId="{9084BC72-0E7A-0348-ABC6-BD651C244463}" sibTransId="{72188CEB-051D-5B40-8F4D-0CE509BCEA3C}"/>
    <dgm:cxn modelId="{47880FB4-ADE7-2A45-8054-868C73D341C3}" type="presOf" srcId="{DF095A78-FBE0-794D-B279-E04C6C0ACDD1}" destId="{4926D98E-551C-0E46-9438-F9B3FE0435BA}" srcOrd="0" destOrd="0" presId="urn:microsoft.com/office/officeart/2005/8/layout/vList3"/>
    <dgm:cxn modelId="{EA663B61-F6FF-9E44-B619-5402CCDD9113}" type="presParOf" srcId="{4926D98E-551C-0E46-9438-F9B3FE0435BA}" destId="{ADD80EC0-C687-494A-BA5A-94A76ACD903F}" srcOrd="0" destOrd="0" presId="urn:microsoft.com/office/officeart/2005/8/layout/vList3"/>
    <dgm:cxn modelId="{00B2CE38-AA76-BA4C-8DDB-611FAEA69CF1}" type="presParOf" srcId="{ADD80EC0-C687-494A-BA5A-94A76ACD903F}" destId="{DEB3C12B-CCD7-B44F-9D6C-4B9DEE787E9A}" srcOrd="0" destOrd="0" presId="urn:microsoft.com/office/officeart/2005/8/layout/vList3"/>
    <dgm:cxn modelId="{BD13F2FA-89DC-6F4A-8638-2E7DEF401F17}" type="presParOf" srcId="{ADD80EC0-C687-494A-BA5A-94A76ACD903F}" destId="{63C0D7DF-67BB-FF44-8A0C-F362DF4A644C}" srcOrd="1" destOrd="0" presId="urn:microsoft.com/office/officeart/2005/8/layout/vList3"/>
    <dgm:cxn modelId="{BE189FBC-5596-D74A-8495-C49CFBCE66B3}" type="presParOf" srcId="{4926D98E-551C-0E46-9438-F9B3FE0435BA}" destId="{459EAF4A-0F8B-2848-83E0-8C0DA5797308}" srcOrd="1" destOrd="0" presId="urn:microsoft.com/office/officeart/2005/8/layout/vList3"/>
    <dgm:cxn modelId="{D6D646A4-07CE-264A-BCD8-E1787DD01DFE}" type="presParOf" srcId="{4926D98E-551C-0E46-9438-F9B3FE0435BA}" destId="{4312E119-23FE-4D4F-97F3-47A1A0161A6B}" srcOrd="2" destOrd="0" presId="urn:microsoft.com/office/officeart/2005/8/layout/vList3"/>
    <dgm:cxn modelId="{D01913A7-D698-AF49-86AB-2E3C4F93936B}" type="presParOf" srcId="{4312E119-23FE-4D4F-97F3-47A1A0161A6B}" destId="{1C9D9C5F-5FB2-6D41-8388-59B1D985C012}" srcOrd="0" destOrd="0" presId="urn:microsoft.com/office/officeart/2005/8/layout/vList3"/>
    <dgm:cxn modelId="{EC60AB72-9151-6444-8A1C-1EFF3A17BB18}" type="presParOf" srcId="{4312E119-23FE-4D4F-97F3-47A1A0161A6B}" destId="{3072F450-1A94-8048-B6EE-4223295AC987}" srcOrd="1" destOrd="0" presId="urn:microsoft.com/office/officeart/2005/8/layout/vList3"/>
    <dgm:cxn modelId="{0DD2F9B1-85C1-E548-8D00-14F59AF6974D}" type="presParOf" srcId="{4926D98E-551C-0E46-9438-F9B3FE0435BA}" destId="{636ACFD7-D115-A74A-BBC2-4FEAFF9EF22B}" srcOrd="3" destOrd="0" presId="urn:microsoft.com/office/officeart/2005/8/layout/vList3"/>
    <dgm:cxn modelId="{D66D4401-0BAB-E44C-9514-0472AA0E9DD1}" type="presParOf" srcId="{4926D98E-551C-0E46-9438-F9B3FE0435BA}" destId="{8493F43E-CCDB-7F45-98C7-8894B6F81962}" srcOrd="4" destOrd="0" presId="urn:microsoft.com/office/officeart/2005/8/layout/vList3"/>
    <dgm:cxn modelId="{5E932094-4AF9-4D47-A16B-9CEB35E604AD}" type="presParOf" srcId="{8493F43E-CCDB-7F45-98C7-8894B6F81962}" destId="{7391CDFF-7133-754B-98FC-D0FE1714DB74}" srcOrd="0" destOrd="0" presId="urn:microsoft.com/office/officeart/2005/8/layout/vList3"/>
    <dgm:cxn modelId="{01230307-E76D-9746-92FF-D6BEA6AE45AE}" type="presParOf" srcId="{8493F43E-CCDB-7F45-98C7-8894B6F81962}" destId="{FE7259C8-6974-774F-9238-475E832115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450FF7-A69E-DB46-9993-00D63E180518}" type="doc">
      <dgm:prSet loTypeId="urn:microsoft.com/office/officeart/2005/8/layout/pList2" loCatId="" qsTypeId="urn:microsoft.com/office/officeart/2005/8/quickstyle/simple4" qsCatId="simple" csTypeId="urn:microsoft.com/office/officeart/2005/8/colors/colorful1" csCatId="colorful" phldr="1"/>
      <dgm:spPr/>
    </dgm:pt>
    <dgm:pt modelId="{6BA8864B-6E38-3A4E-95F8-902C0D94ED88}">
      <dgm:prSet phldrT="[Texto]" custT="1"/>
      <dgm:spPr/>
      <dgm:t>
        <a:bodyPr/>
        <a:lstStyle/>
        <a:p>
          <a:r>
            <a:rPr lang="es-ES_tradnl" sz="3600" dirty="0" smtClean="0"/>
            <a:t>FONT-END</a:t>
          </a:r>
          <a:endParaRPr lang="es-ES_tradnl" sz="3600" dirty="0"/>
        </a:p>
      </dgm:t>
    </dgm:pt>
    <dgm:pt modelId="{9F1D2E63-2425-BD41-8BFB-821D13A71D51}" type="parTrans" cxnId="{948EDE51-4776-A743-9010-6049CB466F26}">
      <dgm:prSet/>
      <dgm:spPr/>
      <dgm:t>
        <a:bodyPr/>
        <a:lstStyle/>
        <a:p>
          <a:endParaRPr lang="es-ES_tradnl"/>
        </a:p>
      </dgm:t>
    </dgm:pt>
    <dgm:pt modelId="{8E99428B-6EB1-1A44-8BD9-27ECAA98A035}" type="sibTrans" cxnId="{948EDE51-4776-A743-9010-6049CB466F26}">
      <dgm:prSet/>
      <dgm:spPr/>
      <dgm:t>
        <a:bodyPr/>
        <a:lstStyle/>
        <a:p>
          <a:endParaRPr lang="es-ES_tradnl"/>
        </a:p>
      </dgm:t>
    </dgm:pt>
    <dgm:pt modelId="{B87C3DC0-2272-2742-A5AB-1C0ED11DE76C}">
      <dgm:prSet phldrT="[Texto]" custT="1"/>
      <dgm:spPr/>
      <dgm:t>
        <a:bodyPr/>
        <a:lstStyle/>
        <a:p>
          <a:r>
            <a:rPr lang="es-ES_tradnl" sz="3600" dirty="0" smtClean="0"/>
            <a:t>BACK-END</a:t>
          </a:r>
          <a:endParaRPr lang="es-ES_tradnl" sz="3600" dirty="0"/>
        </a:p>
      </dgm:t>
    </dgm:pt>
    <dgm:pt modelId="{8FC4C727-EB18-0947-A5BD-37B547A15EAA}" type="parTrans" cxnId="{B8AC16C8-557E-4A48-B895-F24D19303649}">
      <dgm:prSet/>
      <dgm:spPr/>
      <dgm:t>
        <a:bodyPr/>
        <a:lstStyle/>
        <a:p>
          <a:endParaRPr lang="es-ES_tradnl"/>
        </a:p>
      </dgm:t>
    </dgm:pt>
    <dgm:pt modelId="{06C45134-A74C-8D48-B05C-192D3D90DB07}" type="sibTrans" cxnId="{B8AC16C8-557E-4A48-B895-F24D19303649}">
      <dgm:prSet/>
      <dgm:spPr/>
      <dgm:t>
        <a:bodyPr/>
        <a:lstStyle/>
        <a:p>
          <a:endParaRPr lang="es-ES_tradnl"/>
        </a:p>
      </dgm:t>
    </dgm:pt>
    <dgm:pt modelId="{6AF63375-A028-8741-AD7A-599170C5C34C}" type="pres">
      <dgm:prSet presAssocID="{68450FF7-A69E-DB46-9993-00D63E180518}" presName="Name0" presStyleCnt="0">
        <dgm:presLayoutVars>
          <dgm:dir/>
          <dgm:resizeHandles val="exact"/>
        </dgm:presLayoutVars>
      </dgm:prSet>
      <dgm:spPr/>
    </dgm:pt>
    <dgm:pt modelId="{2A38370E-DE70-9345-A789-3402A3FEFC12}" type="pres">
      <dgm:prSet presAssocID="{68450FF7-A69E-DB46-9993-00D63E180518}" presName="bkgdShp" presStyleLbl="alignAccFollowNode1" presStyleIdx="0" presStyleCnt="1"/>
      <dgm:spPr/>
      <dgm:t>
        <a:bodyPr/>
        <a:lstStyle/>
        <a:p>
          <a:endParaRPr lang="es-ES_tradnl"/>
        </a:p>
      </dgm:t>
    </dgm:pt>
    <dgm:pt modelId="{A323DC05-6535-1F45-9A4A-D55580F12FA3}" type="pres">
      <dgm:prSet presAssocID="{68450FF7-A69E-DB46-9993-00D63E180518}" presName="linComp" presStyleCnt="0"/>
      <dgm:spPr/>
    </dgm:pt>
    <dgm:pt modelId="{1C73947F-3D84-2D40-932D-68522772A259}" type="pres">
      <dgm:prSet presAssocID="{6BA8864B-6E38-3A4E-95F8-902C0D94ED88}" presName="compNode" presStyleCnt="0"/>
      <dgm:spPr/>
    </dgm:pt>
    <dgm:pt modelId="{D99C053F-6EFC-9E42-8BAA-B026C65EA637}" type="pres">
      <dgm:prSet presAssocID="{6BA8864B-6E38-3A4E-95F8-902C0D94ED88}" presName="node" presStyleLbl="node1" presStyleIdx="0" presStyleCnt="2" custScaleX="93327" custScaleY="29975" custLinFactNeighborX="-1510" custLinFactNeighborY="-52927">
        <dgm:presLayoutVars>
          <dgm:bulletEnabled val="1"/>
        </dgm:presLayoutVars>
      </dgm:prSet>
      <dgm:spPr/>
    </dgm:pt>
    <dgm:pt modelId="{4B081486-A26A-EB4A-91CA-DF811F13EEBB}" type="pres">
      <dgm:prSet presAssocID="{6BA8864B-6E38-3A4E-95F8-902C0D94ED88}" presName="invisiNode" presStyleLbl="node1" presStyleIdx="0" presStyleCnt="2"/>
      <dgm:spPr/>
    </dgm:pt>
    <dgm:pt modelId="{C9780183-12C6-3544-975A-AB4B0F81336F}" type="pres">
      <dgm:prSet presAssocID="{6BA8864B-6E38-3A4E-95F8-902C0D94ED88}" presName="imagNode" presStyleLbl="fgImgPlace1" presStyleIdx="0" presStyleCnt="2" custLinFactNeighborX="-1485" custLinFactNeighborY="-326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E8D73EA8-01B7-984E-BABC-2AED276A554C}" type="pres">
      <dgm:prSet presAssocID="{8E99428B-6EB1-1A44-8BD9-27ECAA98A035}" presName="sibTrans" presStyleLbl="sibTrans2D1" presStyleIdx="0" presStyleCnt="0"/>
      <dgm:spPr/>
    </dgm:pt>
    <dgm:pt modelId="{C3BBB449-FAB0-E14D-ADC4-C97F5D2EE0B7}" type="pres">
      <dgm:prSet presAssocID="{B87C3DC0-2272-2742-A5AB-1C0ED11DE76C}" presName="compNode" presStyleCnt="0"/>
      <dgm:spPr/>
    </dgm:pt>
    <dgm:pt modelId="{253C547D-1FF5-2147-9841-B7E1F0BF686F}" type="pres">
      <dgm:prSet presAssocID="{B87C3DC0-2272-2742-A5AB-1C0ED11DE76C}" presName="node" presStyleLbl="node1" presStyleIdx="1" presStyleCnt="2" custScaleX="92251" custScaleY="30016" custLinFactNeighborX="701" custLinFactNeighborY="-52059">
        <dgm:presLayoutVars>
          <dgm:bulletEnabled val="1"/>
        </dgm:presLayoutVars>
      </dgm:prSet>
      <dgm:spPr/>
    </dgm:pt>
    <dgm:pt modelId="{6A8B7C1F-E280-BA4B-A67B-08940D192DC7}" type="pres">
      <dgm:prSet presAssocID="{B87C3DC0-2272-2742-A5AB-1C0ED11DE76C}" presName="invisiNode" presStyleLbl="node1" presStyleIdx="1" presStyleCnt="2"/>
      <dgm:spPr/>
    </dgm:pt>
    <dgm:pt modelId="{3FD6F2CC-E664-024A-998F-F230D1EBD5B4}" type="pres">
      <dgm:prSet presAssocID="{B87C3DC0-2272-2742-A5AB-1C0ED11DE76C}" presName="imagNode" presStyleLbl="fgImgPlace1" presStyleIdx="1" presStyleCnt="2" custLinFactNeighborX="807" custLinFactNeighborY="-3196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E010F24B-32DF-4449-97CC-0166A0416BE2}" type="presOf" srcId="{B87C3DC0-2272-2742-A5AB-1C0ED11DE76C}" destId="{253C547D-1FF5-2147-9841-B7E1F0BF686F}" srcOrd="0" destOrd="0" presId="urn:microsoft.com/office/officeart/2005/8/layout/pList2"/>
    <dgm:cxn modelId="{99737492-E2BC-0C47-A692-877505519C48}" type="presOf" srcId="{68450FF7-A69E-DB46-9993-00D63E180518}" destId="{6AF63375-A028-8741-AD7A-599170C5C34C}" srcOrd="0" destOrd="0" presId="urn:microsoft.com/office/officeart/2005/8/layout/pList2"/>
    <dgm:cxn modelId="{4904B18D-4504-5846-8DDE-0BCF041C6CEB}" type="presOf" srcId="{6BA8864B-6E38-3A4E-95F8-902C0D94ED88}" destId="{D99C053F-6EFC-9E42-8BAA-B026C65EA637}" srcOrd="0" destOrd="0" presId="urn:microsoft.com/office/officeart/2005/8/layout/pList2"/>
    <dgm:cxn modelId="{CD78E8F5-DDF2-0D46-9794-90EDBEF25869}" type="presOf" srcId="{8E99428B-6EB1-1A44-8BD9-27ECAA98A035}" destId="{E8D73EA8-01B7-984E-BABC-2AED276A554C}" srcOrd="0" destOrd="0" presId="urn:microsoft.com/office/officeart/2005/8/layout/pList2"/>
    <dgm:cxn modelId="{948EDE51-4776-A743-9010-6049CB466F26}" srcId="{68450FF7-A69E-DB46-9993-00D63E180518}" destId="{6BA8864B-6E38-3A4E-95F8-902C0D94ED88}" srcOrd="0" destOrd="0" parTransId="{9F1D2E63-2425-BD41-8BFB-821D13A71D51}" sibTransId="{8E99428B-6EB1-1A44-8BD9-27ECAA98A035}"/>
    <dgm:cxn modelId="{B8AC16C8-557E-4A48-B895-F24D19303649}" srcId="{68450FF7-A69E-DB46-9993-00D63E180518}" destId="{B87C3DC0-2272-2742-A5AB-1C0ED11DE76C}" srcOrd="1" destOrd="0" parTransId="{8FC4C727-EB18-0947-A5BD-37B547A15EAA}" sibTransId="{06C45134-A74C-8D48-B05C-192D3D90DB07}"/>
    <dgm:cxn modelId="{E114CC04-BDDA-044B-88E0-803B2AB71C44}" type="presParOf" srcId="{6AF63375-A028-8741-AD7A-599170C5C34C}" destId="{2A38370E-DE70-9345-A789-3402A3FEFC12}" srcOrd="0" destOrd="0" presId="urn:microsoft.com/office/officeart/2005/8/layout/pList2"/>
    <dgm:cxn modelId="{7879ACA5-8827-574D-9E1F-7ECB9F3645BB}" type="presParOf" srcId="{6AF63375-A028-8741-AD7A-599170C5C34C}" destId="{A323DC05-6535-1F45-9A4A-D55580F12FA3}" srcOrd="1" destOrd="0" presId="urn:microsoft.com/office/officeart/2005/8/layout/pList2"/>
    <dgm:cxn modelId="{A057E198-66DB-AE46-8A61-764AB9492B41}" type="presParOf" srcId="{A323DC05-6535-1F45-9A4A-D55580F12FA3}" destId="{1C73947F-3D84-2D40-932D-68522772A259}" srcOrd="0" destOrd="0" presId="urn:microsoft.com/office/officeart/2005/8/layout/pList2"/>
    <dgm:cxn modelId="{1B26F8A6-AA3A-4D47-B412-64C15BF8D550}" type="presParOf" srcId="{1C73947F-3D84-2D40-932D-68522772A259}" destId="{D99C053F-6EFC-9E42-8BAA-B026C65EA637}" srcOrd="0" destOrd="0" presId="urn:microsoft.com/office/officeart/2005/8/layout/pList2"/>
    <dgm:cxn modelId="{9DA85425-2E7A-BD42-BFA8-A7F8050011D2}" type="presParOf" srcId="{1C73947F-3D84-2D40-932D-68522772A259}" destId="{4B081486-A26A-EB4A-91CA-DF811F13EEBB}" srcOrd="1" destOrd="0" presId="urn:microsoft.com/office/officeart/2005/8/layout/pList2"/>
    <dgm:cxn modelId="{CD26F1FA-5AAB-874C-8A2B-30EB465071BA}" type="presParOf" srcId="{1C73947F-3D84-2D40-932D-68522772A259}" destId="{C9780183-12C6-3544-975A-AB4B0F81336F}" srcOrd="2" destOrd="0" presId="urn:microsoft.com/office/officeart/2005/8/layout/pList2"/>
    <dgm:cxn modelId="{2D4EE06E-4F49-EE43-A995-8CC513C7B360}" type="presParOf" srcId="{A323DC05-6535-1F45-9A4A-D55580F12FA3}" destId="{E8D73EA8-01B7-984E-BABC-2AED276A554C}" srcOrd="1" destOrd="0" presId="urn:microsoft.com/office/officeart/2005/8/layout/pList2"/>
    <dgm:cxn modelId="{DCD2EC45-B6C1-1B48-B35F-56591A69BC91}" type="presParOf" srcId="{A323DC05-6535-1F45-9A4A-D55580F12FA3}" destId="{C3BBB449-FAB0-E14D-ADC4-C97F5D2EE0B7}" srcOrd="2" destOrd="0" presId="urn:microsoft.com/office/officeart/2005/8/layout/pList2"/>
    <dgm:cxn modelId="{E73781EF-E78B-A64C-BB41-2CAEB66DB7DD}" type="presParOf" srcId="{C3BBB449-FAB0-E14D-ADC4-C97F5D2EE0B7}" destId="{253C547D-1FF5-2147-9841-B7E1F0BF686F}" srcOrd="0" destOrd="0" presId="urn:microsoft.com/office/officeart/2005/8/layout/pList2"/>
    <dgm:cxn modelId="{E3E263F3-4EC9-8D46-8B17-ABD76CA30E5F}" type="presParOf" srcId="{C3BBB449-FAB0-E14D-ADC4-C97F5D2EE0B7}" destId="{6A8B7C1F-E280-BA4B-A67B-08940D192DC7}" srcOrd="1" destOrd="0" presId="urn:microsoft.com/office/officeart/2005/8/layout/pList2"/>
    <dgm:cxn modelId="{D1D2BF1F-4D0B-C441-8E29-5B3228C30ED3}" type="presParOf" srcId="{C3BBB449-FAB0-E14D-ADC4-C97F5D2EE0B7}" destId="{3FD6F2CC-E664-024A-998F-F230D1EBD5B4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A77AF-D97E-E248-9718-88C842A1AD37}">
      <dsp:nvSpPr>
        <dsp:cNvPr id="0" name=""/>
        <dsp:cNvSpPr/>
      </dsp:nvSpPr>
      <dsp:spPr>
        <a:xfrm>
          <a:off x="2180747" y="0"/>
          <a:ext cx="4876484" cy="487648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Comunidad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De</a:t>
          </a:r>
          <a:r>
            <a:rPr lang="es-ES_tradnl" sz="1400" b="1" kern="1200" baseline="0" dirty="0" smtClean="0"/>
            <a:t> Aprendizaje</a:t>
          </a:r>
          <a:endParaRPr lang="es-ES_tradnl" sz="1400" b="1" kern="1200" dirty="0"/>
        </a:p>
      </dsp:txBody>
      <dsp:txXfrm>
        <a:off x="3766824" y="243824"/>
        <a:ext cx="1704331" cy="731472"/>
      </dsp:txXfrm>
    </dsp:sp>
    <dsp:sp modelId="{6D969AB7-45A7-E448-B221-09E2F71A8660}">
      <dsp:nvSpPr>
        <dsp:cNvPr id="0" name=""/>
        <dsp:cNvSpPr/>
      </dsp:nvSpPr>
      <dsp:spPr>
        <a:xfrm>
          <a:off x="2790308" y="1219120"/>
          <a:ext cx="3657363" cy="365736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Comunidad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Educativa</a:t>
          </a:r>
          <a:endParaRPr lang="es-ES_tradnl" sz="1400" b="1" kern="1200" dirty="0"/>
        </a:p>
      </dsp:txBody>
      <dsp:txXfrm>
        <a:off x="3766824" y="1447706"/>
        <a:ext cx="1704331" cy="685755"/>
      </dsp:txXfrm>
    </dsp:sp>
    <dsp:sp modelId="{3F5FE880-DD22-0D45-8CB2-DD4CCF86B689}">
      <dsp:nvSpPr>
        <dsp:cNvPr id="0" name=""/>
        <dsp:cNvSpPr/>
      </dsp:nvSpPr>
      <dsp:spPr>
        <a:xfrm>
          <a:off x="3399869" y="2389940"/>
          <a:ext cx="2438242" cy="243824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Comunidad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Escolar</a:t>
          </a:r>
          <a:endParaRPr lang="es-ES_tradnl" sz="1400" b="1" kern="1200" dirty="0"/>
        </a:p>
      </dsp:txBody>
      <dsp:txXfrm>
        <a:off x="3756941" y="2999500"/>
        <a:ext cx="1724097" cy="12191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0D7DF-67BB-FF44-8A0C-F362DF4A644C}">
      <dsp:nvSpPr>
        <dsp:cNvPr id="0" name=""/>
        <dsp:cNvSpPr/>
      </dsp:nvSpPr>
      <dsp:spPr>
        <a:xfrm rot="10800000">
          <a:off x="1737697" y="2526"/>
          <a:ext cx="5405120" cy="150502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800" kern="1200" dirty="0" smtClean="0"/>
            <a:t>Formal</a:t>
          </a:r>
          <a:endParaRPr lang="es-ES_tradnl" sz="4800" kern="1200" dirty="0"/>
        </a:p>
      </dsp:txBody>
      <dsp:txXfrm rot="10800000">
        <a:off x="2113954" y="2526"/>
        <a:ext cx="5028863" cy="1505029"/>
      </dsp:txXfrm>
    </dsp:sp>
    <dsp:sp modelId="{DEB3C12B-CCD7-B44F-9D6C-4B9DEE787E9A}">
      <dsp:nvSpPr>
        <dsp:cNvPr id="0" name=""/>
        <dsp:cNvSpPr/>
      </dsp:nvSpPr>
      <dsp:spPr>
        <a:xfrm>
          <a:off x="985182" y="2526"/>
          <a:ext cx="1505029" cy="15050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72F450-1A94-8048-B6EE-4223295AC987}">
      <dsp:nvSpPr>
        <dsp:cNvPr id="0" name=""/>
        <dsp:cNvSpPr/>
      </dsp:nvSpPr>
      <dsp:spPr>
        <a:xfrm rot="10800000">
          <a:off x="1737697" y="1956818"/>
          <a:ext cx="5405120" cy="1505029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800" kern="1200" dirty="0" smtClean="0"/>
            <a:t>No Formal</a:t>
          </a:r>
          <a:endParaRPr lang="es-ES_tradnl" sz="4800" kern="1200" dirty="0"/>
        </a:p>
      </dsp:txBody>
      <dsp:txXfrm rot="10800000">
        <a:off x="2113954" y="1956818"/>
        <a:ext cx="5028863" cy="1505029"/>
      </dsp:txXfrm>
    </dsp:sp>
    <dsp:sp modelId="{1C9D9C5F-5FB2-6D41-8388-59B1D985C012}">
      <dsp:nvSpPr>
        <dsp:cNvPr id="0" name=""/>
        <dsp:cNvSpPr/>
      </dsp:nvSpPr>
      <dsp:spPr>
        <a:xfrm>
          <a:off x="985182" y="1956818"/>
          <a:ext cx="1505029" cy="150502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7259C8-6974-774F-9238-475E832115AD}">
      <dsp:nvSpPr>
        <dsp:cNvPr id="0" name=""/>
        <dsp:cNvSpPr/>
      </dsp:nvSpPr>
      <dsp:spPr>
        <a:xfrm rot="10800000">
          <a:off x="1726292" y="3913637"/>
          <a:ext cx="5405120" cy="150502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800" kern="1200" dirty="0" smtClean="0"/>
            <a:t>Informal</a:t>
          </a:r>
          <a:endParaRPr lang="es-ES_tradnl" sz="4800" kern="1200" dirty="0"/>
        </a:p>
      </dsp:txBody>
      <dsp:txXfrm rot="10800000">
        <a:off x="2102549" y="3913637"/>
        <a:ext cx="5028863" cy="1505029"/>
      </dsp:txXfrm>
    </dsp:sp>
    <dsp:sp modelId="{7391CDFF-7133-754B-98FC-D0FE1714DB74}">
      <dsp:nvSpPr>
        <dsp:cNvPr id="0" name=""/>
        <dsp:cNvSpPr/>
      </dsp:nvSpPr>
      <dsp:spPr>
        <a:xfrm>
          <a:off x="985182" y="3911110"/>
          <a:ext cx="1505029" cy="150502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8370E-DE70-9345-A789-3402A3FEFC12}">
      <dsp:nvSpPr>
        <dsp:cNvPr id="0" name=""/>
        <dsp:cNvSpPr/>
      </dsp:nvSpPr>
      <dsp:spPr>
        <a:xfrm>
          <a:off x="0" y="260713"/>
          <a:ext cx="8495030" cy="24384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80183-12C6-3544-975A-AB4B0F81336F}">
      <dsp:nvSpPr>
        <dsp:cNvPr id="0" name=""/>
        <dsp:cNvSpPr/>
      </dsp:nvSpPr>
      <dsp:spPr>
        <a:xfrm>
          <a:off x="199371" y="524626"/>
          <a:ext cx="3801608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9C053F-6EFC-9E42-8BAA-B026C65EA637}">
      <dsp:nvSpPr>
        <dsp:cNvPr id="0" name=""/>
        <dsp:cNvSpPr/>
      </dsp:nvSpPr>
      <dsp:spPr>
        <a:xfrm rot="10800000">
          <a:off x="325262" y="2686946"/>
          <a:ext cx="3547927" cy="89333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600" kern="1200" dirty="0" smtClean="0"/>
            <a:t>FONT-END</a:t>
          </a:r>
          <a:endParaRPr lang="es-ES_tradnl" sz="3600" kern="1200" dirty="0"/>
        </a:p>
      </dsp:txBody>
      <dsp:txXfrm rot="10800000">
        <a:off x="352735" y="2686946"/>
        <a:ext cx="3492981" cy="865861"/>
      </dsp:txXfrm>
    </dsp:sp>
    <dsp:sp modelId="{3FD6F2CC-E664-024A-998F-F230D1EBD5B4}">
      <dsp:nvSpPr>
        <dsp:cNvPr id="0" name=""/>
        <dsp:cNvSpPr/>
      </dsp:nvSpPr>
      <dsp:spPr>
        <a:xfrm>
          <a:off x="4468274" y="535747"/>
          <a:ext cx="3801608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3C547D-1FF5-2147-9841-B7E1F0BF686F}">
      <dsp:nvSpPr>
        <dsp:cNvPr id="0" name=""/>
        <dsp:cNvSpPr/>
      </dsp:nvSpPr>
      <dsp:spPr>
        <a:xfrm rot="10800000">
          <a:off x="4611538" y="2711899"/>
          <a:ext cx="3507022" cy="89455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600" kern="1200" dirty="0" smtClean="0"/>
            <a:t>BACK-END</a:t>
          </a:r>
          <a:endParaRPr lang="es-ES_tradnl" sz="3600" kern="1200" dirty="0"/>
        </a:p>
      </dsp:txBody>
      <dsp:txXfrm rot="10800000">
        <a:off x="4639049" y="2711899"/>
        <a:ext cx="3452000" cy="867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B2779-8BF7-4349-9F4A-C55BCA5F5A6E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EF5E6-226A-1D42-ABFA-50C93AA49989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76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EF5E6-226A-1D42-ABFA-50C93AA49989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7617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s-ES_tradnl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b="1" dirty="0" smtClean="0"/>
              <a:t>Formal </a:t>
            </a:r>
            <a:r>
              <a:rPr lang="es-ES_tradnl" dirty="0" smtClean="0"/>
              <a:t>- ámbito </a:t>
            </a:r>
            <a:r>
              <a:rPr lang="es-ES_tradnl" dirty="0" err="1" smtClean="0"/>
              <a:t>acad</a:t>
            </a:r>
            <a:r>
              <a:rPr lang="es-ES" dirty="0" err="1" smtClean="0"/>
              <a:t>émico</a:t>
            </a:r>
            <a:endParaRPr lang="es-ES_tradnl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b="1" dirty="0" smtClean="0"/>
              <a:t>No-formal </a:t>
            </a:r>
            <a:r>
              <a:rPr lang="es-ES_tradnl" dirty="0" smtClean="0"/>
              <a:t>- ámbito extra-</a:t>
            </a:r>
            <a:r>
              <a:rPr lang="es-ES_tradnl" dirty="0" err="1" smtClean="0"/>
              <a:t>acad</a:t>
            </a:r>
            <a:r>
              <a:rPr lang="es-ES" dirty="0" err="1" smtClean="0"/>
              <a:t>émico</a:t>
            </a:r>
            <a:endParaRPr lang="es-ES_tradnl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b="1" dirty="0" smtClean="0"/>
              <a:t>Informal</a:t>
            </a:r>
            <a:r>
              <a:rPr lang="es-ES_tradnl" dirty="0" smtClean="0"/>
              <a:t> - No vinculado a procesos de enseñanza-aprendizaje.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 smtClean="0"/>
              <a:t>Tambi</a:t>
            </a:r>
            <a:r>
              <a:rPr lang="es-ES" dirty="0" err="1" smtClean="0"/>
              <a:t>én</a:t>
            </a:r>
            <a:r>
              <a:rPr lang="es-ES_tradnl" dirty="0" smtClean="0"/>
              <a:t> puede integrar a todos ellos. 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EF5E6-226A-1D42-ABFA-50C93AA49989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572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955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126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53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879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745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539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743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1077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668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394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585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E6D52-A7D7-1143-8319-3C057840D947}" type="datetimeFigureOut">
              <a:rPr lang="es-ES_tradnl" smtClean="0"/>
              <a:t>11/5/20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4F404-B0CE-1646-99DD-621DB5AAB9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364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mapspublic3.ihmc.us/rid=1221667483290_285295913_12712/Edublogs.cmap" TargetMode="External"/><Relationship Id="rId3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dXTBZqU1t4E" TargetMode="Externa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hyperlink" Target="http://julioesteban.elearningspaces.es/" TargetMode="External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hyperlink" Target="http://julioesteban.elearningspaces.es/" TargetMode="External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29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66261" y="457199"/>
            <a:ext cx="7658100" cy="14292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s-ES_tradnl" sz="3200" dirty="0" err="1" smtClean="0"/>
              <a:t>Creaci</a:t>
            </a:r>
            <a:r>
              <a:rPr lang="es-ES" sz="3200" dirty="0" err="1" smtClean="0"/>
              <a:t>ón</a:t>
            </a:r>
            <a:r>
              <a:rPr lang="es-ES" sz="3200" dirty="0" smtClean="0"/>
              <a:t> y Dinamización de 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4000" b="1" dirty="0" smtClean="0"/>
              <a:t>Comunidades de Aprendizaje</a:t>
            </a:r>
            <a:endParaRPr lang="es-ES_tradnl" sz="4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07613" y="5487410"/>
            <a:ext cx="4672907" cy="11191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 algn="r">
              <a:lnSpc>
                <a:spcPct val="170000"/>
              </a:lnSpc>
            </a:pPr>
            <a:r>
              <a:rPr lang="es-ES_tradnl" dirty="0" err="1" smtClean="0"/>
              <a:t>Utilizaci</a:t>
            </a:r>
            <a:r>
              <a:rPr lang="es-ES" dirty="0" err="1" smtClean="0"/>
              <a:t>ón</a:t>
            </a:r>
            <a:r>
              <a:rPr lang="es-ES" dirty="0" smtClean="0"/>
              <a:t> de </a:t>
            </a:r>
            <a:r>
              <a:rPr lang="es-ES" dirty="0" err="1" smtClean="0"/>
              <a:t>WordPress</a:t>
            </a:r>
            <a:r>
              <a:rPr lang="es-ES" dirty="0" smtClean="0"/>
              <a:t> en Entornos de Enseñanza-Aprendizaje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7158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28999"/>
            <a:ext cx="12192000" cy="525617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88327" y="899681"/>
            <a:ext cx="3114964" cy="7340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_tradnl" sz="4000" dirty="0" smtClean="0"/>
              <a:t>Sumario</a:t>
            </a:r>
            <a:endParaRPr lang="es-ES_tradnl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54631" y="2147252"/>
            <a:ext cx="8641080" cy="32019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_tradnl" dirty="0" err="1" smtClean="0"/>
              <a:t>Qu</a:t>
            </a:r>
            <a:r>
              <a:rPr lang="es-ES" dirty="0" smtClean="0"/>
              <a:t>é es una Comunidad de Aprendizaje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/>
              <a:t>Qué es </a:t>
            </a:r>
            <a:r>
              <a:rPr lang="es-ES" dirty="0" err="1" smtClean="0"/>
              <a:t>WordPress</a:t>
            </a:r>
            <a:endParaRPr lang="es-ES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/>
              <a:t>Cómo elaborar un </a:t>
            </a:r>
            <a:r>
              <a:rPr lang="es-ES" dirty="0" err="1" smtClean="0"/>
              <a:t>ePortafolio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19286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0270" y="42859"/>
            <a:ext cx="10515600" cy="1325563"/>
          </a:xfrm>
        </p:spPr>
        <p:txBody>
          <a:bodyPr>
            <a:normAutofit/>
          </a:bodyPr>
          <a:lstStyle/>
          <a:p>
            <a:r>
              <a:rPr lang="es-ES_tradnl" sz="3600" dirty="0" smtClean="0"/>
              <a:t>1. </a:t>
            </a:r>
            <a:r>
              <a:rPr lang="es-ES_tradnl" sz="3600" dirty="0" err="1" smtClean="0"/>
              <a:t>Qu</a:t>
            </a:r>
            <a:r>
              <a:rPr lang="es-ES" sz="3600" dirty="0" smtClean="0"/>
              <a:t>é es una Comunidad de Aprendizaje</a:t>
            </a: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2130" y="1681797"/>
            <a:ext cx="6176010" cy="450183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_tradnl" sz="2400" dirty="0" smtClean="0">
                <a:latin typeface="Avenir Book" charset="0"/>
                <a:ea typeface="Avenir Book" charset="0"/>
                <a:cs typeface="Avenir Book" charset="0"/>
              </a:rPr>
              <a:t>“Proyecto de </a:t>
            </a:r>
            <a:r>
              <a:rPr lang="es-ES_tradnl" sz="2400" b="1" dirty="0" smtClean="0">
                <a:latin typeface="Avenir Book" charset="0"/>
                <a:ea typeface="Avenir Book" charset="0"/>
                <a:cs typeface="Avenir Book" charset="0"/>
              </a:rPr>
              <a:t>transformación social y cultural </a:t>
            </a:r>
            <a:r>
              <a:rPr lang="es-ES_tradnl" sz="2400" dirty="0" smtClean="0">
                <a:latin typeface="Avenir Book" charset="0"/>
                <a:ea typeface="Avenir Book" charset="0"/>
                <a:cs typeface="Avenir Book" charset="0"/>
              </a:rPr>
              <a:t>de un centro educativo y de su entorno para conseguir una sociedad de la información para todas las personas basada en el </a:t>
            </a:r>
            <a:r>
              <a:rPr lang="es-ES_tradnl" sz="2400" b="1" dirty="0" smtClean="0">
                <a:latin typeface="Avenir Book" charset="0"/>
                <a:ea typeface="Avenir Book" charset="0"/>
                <a:cs typeface="Avenir Book" charset="0"/>
              </a:rPr>
              <a:t>aprendizaje dialógico </a:t>
            </a:r>
            <a:r>
              <a:rPr lang="es-ES_tradnl" sz="2400" dirty="0" smtClean="0">
                <a:latin typeface="Avenir Book" charset="0"/>
                <a:ea typeface="Avenir Book" charset="0"/>
                <a:cs typeface="Avenir Book" charset="0"/>
              </a:rPr>
              <a:t>mediante una </a:t>
            </a:r>
            <a:r>
              <a:rPr lang="es-ES_tradnl" sz="2400" b="1" dirty="0" smtClean="0">
                <a:latin typeface="Avenir Book" charset="0"/>
                <a:ea typeface="Avenir Book" charset="0"/>
                <a:cs typeface="Avenir Book" charset="0"/>
              </a:rPr>
              <a:t>educación participativa </a:t>
            </a:r>
            <a:r>
              <a:rPr lang="es-ES_tradnl" sz="2400" dirty="0" smtClean="0">
                <a:latin typeface="Avenir Book" charset="0"/>
                <a:ea typeface="Avenir Book" charset="0"/>
                <a:cs typeface="Avenir Book" charset="0"/>
              </a:rPr>
              <a:t>de la comunidad que se concreta en todos sus espacios, incluida el aula”.</a:t>
            </a:r>
            <a:endParaRPr lang="es-ES_tradnl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822895070"/>
              </p:ext>
            </p:extLst>
          </p:nvPr>
        </p:nvGraphicFramePr>
        <p:xfrm>
          <a:off x="-1819910" y="1590357"/>
          <a:ext cx="9237980" cy="4876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07283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00" y="0"/>
            <a:ext cx="10112799" cy="6858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2354580"/>
            <a:ext cx="12192000" cy="212598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CuadroTexto 9"/>
          <p:cNvSpPr txBox="1"/>
          <p:nvPr/>
        </p:nvSpPr>
        <p:spPr>
          <a:xfrm>
            <a:off x="1489709" y="2542416"/>
            <a:ext cx="921257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400" dirty="0" smtClean="0"/>
              <a:t>Una </a:t>
            </a:r>
            <a:r>
              <a:rPr lang="es-ES_tradnl" sz="2400" b="1" dirty="0" smtClean="0"/>
              <a:t>comunidad de aprendizaje</a:t>
            </a:r>
            <a:r>
              <a:rPr lang="es-ES_tradnl" sz="2400" dirty="0" smtClean="0"/>
              <a:t> es un grupo de personas con objetivos de aprendizaje comunes que contribuyen con su trabajo personal y colaborativo al desarrollo colectivo.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1274031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00761" y="2736501"/>
            <a:ext cx="3280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 dirty="0" smtClean="0"/>
              <a:t>El aprendizaje puede </a:t>
            </a:r>
            <a:r>
              <a:rPr lang="es-ES_tradnl" sz="2800" smtClean="0"/>
              <a:t>ser:</a:t>
            </a:r>
            <a:endParaRPr lang="es-ES_tradnl" sz="2800" dirty="0" smtClean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643065875"/>
              </p:ext>
            </p:extLst>
          </p:nvPr>
        </p:nvGraphicFramePr>
        <p:xfrm>
          <a:off x="4064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0769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B3C12B-CCD7-B44F-9D6C-4B9DEE78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DEB3C12B-CCD7-B44F-9D6C-4B9DEE78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DEB3C12B-CCD7-B44F-9D6C-4B9DEE78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C0D7DF-67BB-FF44-8A0C-F362DF4A6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63C0D7DF-67BB-FF44-8A0C-F362DF4A6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63C0D7DF-67BB-FF44-8A0C-F362DF4A6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9D9C5F-5FB2-6D41-8388-59B1D985C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1C9D9C5F-5FB2-6D41-8388-59B1D985C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1C9D9C5F-5FB2-6D41-8388-59B1D985C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72F450-1A94-8048-B6EE-4223295AC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3072F450-1A94-8048-B6EE-4223295AC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graphicEl>
                                              <a:dgm id="{3072F450-1A94-8048-B6EE-4223295AC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91CDFF-7133-754B-98FC-D0FE1714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7391CDFF-7133-754B-98FC-D0FE1714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7391CDFF-7133-754B-98FC-D0FE1714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7259C8-6974-774F-9238-475E83211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FE7259C8-6974-774F-9238-475E83211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FE7259C8-6974-774F-9238-475E83211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alphaModFix amt="3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0"/>
            <a:ext cx="6989045" cy="68580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25880" y="968375"/>
            <a:ext cx="9540240" cy="12947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_tradnl" sz="2400" dirty="0" smtClean="0">
                <a:effectLst/>
              </a:rPr>
              <a:t>Las comunidades de aprendizaje </a:t>
            </a:r>
            <a:r>
              <a:rPr lang="es-ES_tradnl" sz="2400" dirty="0" err="1" smtClean="0">
                <a:effectLst/>
              </a:rPr>
              <a:t>tambi</a:t>
            </a:r>
            <a:r>
              <a:rPr lang="es-ES" sz="2400" dirty="0" smtClean="0">
                <a:effectLst/>
              </a:rPr>
              <a:t>é</a:t>
            </a:r>
            <a:r>
              <a:rPr lang="es-ES_tradnl" sz="2400" dirty="0" smtClean="0">
                <a:effectLst/>
              </a:rPr>
              <a:t>n se establecen </a:t>
            </a:r>
            <a:r>
              <a:rPr lang="es-ES_tradnl" sz="2400" b="1" dirty="0" smtClean="0">
                <a:effectLst/>
              </a:rPr>
              <a:t>entre distintos centros formativos</a:t>
            </a:r>
            <a:r>
              <a:rPr lang="es-ES_tradnl" sz="2400" dirty="0" smtClean="0">
                <a:effectLst/>
              </a:rPr>
              <a:t> con el objetivo de propiciar: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493520" y="2627829"/>
            <a:ext cx="96050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 smtClean="0">
                <a:effectLst/>
              </a:rPr>
              <a:t>la colaboración en </a:t>
            </a:r>
            <a:r>
              <a:rPr lang="es-ES_tradnl" sz="2400" b="1" dirty="0" smtClean="0">
                <a:effectLst/>
              </a:rPr>
              <a:t>proyectos comunes</a:t>
            </a:r>
            <a:r>
              <a:rPr lang="es-ES_tradnl" sz="2400" dirty="0" smtClean="0">
                <a:effectLst/>
              </a:rPr>
              <a:t>.</a:t>
            </a:r>
          </a:p>
          <a:p>
            <a:pPr marL="742950" lvl="1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 smtClean="0"/>
              <a:t>l</a:t>
            </a:r>
            <a:r>
              <a:rPr lang="es-ES_tradnl" sz="2400" dirty="0" smtClean="0">
                <a:effectLst/>
              </a:rPr>
              <a:t>a compartición de </a:t>
            </a:r>
            <a:r>
              <a:rPr lang="es-ES_tradnl" sz="2400" b="1" dirty="0" smtClean="0">
                <a:effectLst/>
              </a:rPr>
              <a:t>experiencias</a:t>
            </a:r>
            <a:r>
              <a:rPr lang="es-ES_tradnl" sz="2400" dirty="0" smtClean="0">
                <a:effectLst/>
              </a:rPr>
              <a:t>, </a:t>
            </a:r>
            <a:r>
              <a:rPr lang="es-ES_tradnl" sz="2400" b="1" dirty="0" smtClean="0">
                <a:effectLst/>
              </a:rPr>
              <a:t>materiales didácticos</a:t>
            </a:r>
            <a:r>
              <a:rPr lang="es-ES_tradnl" sz="2400" dirty="0" smtClean="0">
                <a:effectLst/>
              </a:rPr>
              <a:t>, ...</a:t>
            </a:r>
          </a:p>
          <a:p>
            <a:pPr marL="742950" lvl="1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 smtClean="0">
                <a:effectLst/>
              </a:rPr>
              <a:t>una </a:t>
            </a:r>
            <a:r>
              <a:rPr lang="es-ES_tradnl" sz="2400" b="1" dirty="0" smtClean="0">
                <a:effectLst/>
              </a:rPr>
              <a:t>formación </a:t>
            </a:r>
            <a:r>
              <a:rPr lang="es-ES_tradnl" sz="2400" dirty="0" smtClean="0">
                <a:effectLst/>
              </a:rPr>
              <a:t>permanente del profesorado.</a:t>
            </a:r>
          </a:p>
          <a:p>
            <a:pPr marL="742950" lvl="1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 smtClean="0">
                <a:effectLst/>
              </a:rPr>
              <a:t>la creación de grupos de </a:t>
            </a:r>
            <a:r>
              <a:rPr lang="es-ES_tradnl" sz="2400" b="1" dirty="0" smtClean="0">
                <a:effectLst/>
              </a:rPr>
              <a:t>alumnos </a:t>
            </a:r>
            <a:r>
              <a:rPr lang="es-ES_tradnl" sz="2400" b="1" dirty="0" err="1" smtClean="0">
                <a:effectLst/>
              </a:rPr>
              <a:t>intercentros</a:t>
            </a:r>
            <a:r>
              <a:rPr lang="es-ES_tradnl" sz="2400" b="1" dirty="0" smtClean="0">
                <a:effectLst/>
              </a:rPr>
              <a:t> </a:t>
            </a:r>
            <a:r>
              <a:rPr lang="es-ES_tradnl" sz="2400" dirty="0" smtClean="0">
                <a:effectLst/>
              </a:rPr>
              <a:t>para proyectos de trabajo colaborativos.</a:t>
            </a:r>
            <a:endParaRPr lang="es-ES_tradnl" sz="24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0857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8240" y="239859"/>
            <a:ext cx="2419350" cy="1325563"/>
          </a:xfrm>
        </p:spPr>
        <p:txBody>
          <a:bodyPr>
            <a:normAutofit/>
          </a:bodyPr>
          <a:lstStyle/>
          <a:p>
            <a:r>
              <a:rPr lang="es-ES" sz="3600" dirty="0" smtClean="0"/>
              <a:t>2. Qué es</a:t>
            </a: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8710" y="1687487"/>
            <a:ext cx="9974580" cy="144335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_tradnl" sz="2400" dirty="0" smtClean="0"/>
              <a:t>Es un </a:t>
            </a:r>
            <a:r>
              <a:rPr lang="es-ES_tradnl" sz="2400" b="1" dirty="0" smtClean="0"/>
              <a:t>Gestor de Contenidos </a:t>
            </a:r>
            <a:r>
              <a:rPr lang="es-ES_tradnl" sz="2400" dirty="0" smtClean="0"/>
              <a:t>(CMS) muy popular como n</a:t>
            </a:r>
            <a:r>
              <a:rPr lang="es-ES" sz="2400" dirty="0" smtClean="0"/>
              <a:t>ú</a:t>
            </a:r>
            <a:r>
              <a:rPr lang="es-ES_tradnl" sz="2400" dirty="0" err="1" smtClean="0"/>
              <a:t>cleo</a:t>
            </a:r>
            <a:r>
              <a:rPr lang="es-ES_tradnl" sz="2400" dirty="0" smtClean="0"/>
              <a:t> para crear aplicaciones web. </a:t>
            </a:r>
            <a:r>
              <a:rPr lang="es-ES_tradnl" sz="2400" dirty="0" err="1" smtClean="0"/>
              <a:t>Est</a:t>
            </a:r>
            <a:r>
              <a:rPr lang="es-ES" sz="2400" dirty="0" smtClean="0"/>
              <a:t>á formado por 2 entornos: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343338"/>
            <a:ext cx="4903470" cy="1118604"/>
          </a:xfrm>
          <a:prstGeom prst="rect">
            <a:avLst/>
          </a:prstGeom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5177746"/>
              </p:ext>
            </p:extLst>
          </p:nvPr>
        </p:nvGraphicFramePr>
        <p:xfrm>
          <a:off x="1848485" y="3027362"/>
          <a:ext cx="84950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295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38370E-DE70-9345-A789-3402A3FEF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2A38370E-DE70-9345-A789-3402A3FEFC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2A38370E-DE70-9345-A789-3402A3FEF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graphicEl>
                                              <a:dgm id="{2A38370E-DE70-9345-A789-3402A3FEF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9780183-12C6-3544-975A-AB4B0F813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C9780183-12C6-3544-975A-AB4B0F813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C9780183-12C6-3544-975A-AB4B0F813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C9780183-12C6-3544-975A-AB4B0F813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9C053F-6EFC-9E42-8BAA-B026C65E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D99C053F-6EFC-9E42-8BAA-B026C65EA6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D99C053F-6EFC-9E42-8BAA-B026C65E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D99C053F-6EFC-9E42-8BAA-B026C65E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FD6F2CC-E664-024A-998F-F230D1EBD5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graphicEl>
                                              <a:dgm id="{3FD6F2CC-E664-024A-998F-F230D1EBD5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3FD6F2CC-E664-024A-998F-F230D1EBD5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graphicEl>
                                              <a:dgm id="{3FD6F2CC-E664-024A-998F-F230D1EBD5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3C547D-1FF5-2147-9841-B7E1F0BF6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253C547D-1FF5-2147-9841-B7E1F0BF68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253C547D-1FF5-2147-9841-B7E1F0BF6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253C547D-1FF5-2147-9841-B7E1F0BF6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50520" y="1497957"/>
            <a:ext cx="4010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400" dirty="0" smtClean="0"/>
              <a:t>En el </a:t>
            </a:r>
            <a:r>
              <a:rPr lang="es-ES" sz="2400" dirty="0" smtClean="0"/>
              <a:t>ámbito educativo suele utilizarse para crear:</a:t>
            </a:r>
            <a:endParaRPr lang="es-ES" sz="2400" dirty="0" smtClean="0"/>
          </a:p>
        </p:txBody>
      </p:sp>
      <p:sp>
        <p:nvSpPr>
          <p:cNvPr id="5" name="CuadroTexto 4"/>
          <p:cNvSpPr txBox="1"/>
          <p:nvPr/>
        </p:nvSpPr>
        <p:spPr>
          <a:xfrm>
            <a:off x="899043" y="2980551"/>
            <a:ext cx="291297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" sz="2400" b="1" dirty="0" smtClean="0"/>
              <a:t>Blog de Alumno</a:t>
            </a:r>
            <a:endParaRPr lang="es-ES" sz="2400" dirty="0" smtClean="0"/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" sz="2400" b="1" dirty="0" smtClean="0"/>
              <a:t>Blog de Aula</a:t>
            </a: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" sz="2400" b="1" dirty="0" err="1" smtClean="0"/>
              <a:t>ePortafolio</a:t>
            </a:r>
            <a:endParaRPr lang="es-ES" sz="2400" dirty="0" smtClean="0"/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" sz="2400" b="1" dirty="0" smtClean="0"/>
              <a:t>Comunidad de </a:t>
            </a:r>
            <a:br>
              <a:rPr lang="es-ES" sz="2400" b="1" dirty="0" smtClean="0"/>
            </a:br>
            <a:r>
              <a:rPr lang="es-ES" sz="2400" b="1" dirty="0" smtClean="0"/>
              <a:t>Aprendizaje</a:t>
            </a:r>
            <a:endParaRPr lang="es-ES_tradnl" sz="24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10" y="594941"/>
            <a:ext cx="7586390" cy="56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334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" y="173834"/>
            <a:ext cx="9601200" cy="651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135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94505" y="834390"/>
            <a:ext cx="7402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 smtClean="0"/>
              <a:t>3. Cómo elaborar un </a:t>
            </a:r>
            <a:r>
              <a:rPr lang="es-ES" sz="3600" dirty="0" err="1" smtClean="0"/>
              <a:t>ePortafolio</a:t>
            </a:r>
            <a:endParaRPr lang="es-ES_tradnl" sz="3600" dirty="0" smtClean="0"/>
          </a:p>
        </p:txBody>
      </p:sp>
      <p:pic>
        <p:nvPicPr>
          <p:cNvPr id="3" name="Imagen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25" y="2510665"/>
            <a:ext cx="4883150" cy="2751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3749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630" y="332455"/>
            <a:ext cx="6922213" cy="6206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-11430" y="3856914"/>
            <a:ext cx="12192000" cy="81153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>
            <a:hlinkClick r:id="rId4"/>
          </p:cNvPr>
          <p:cNvSpPr txBox="1"/>
          <p:nvPr/>
        </p:nvSpPr>
        <p:spPr>
          <a:xfrm>
            <a:off x="2754630" y="3856914"/>
            <a:ext cx="6866077" cy="7386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800" dirty="0" smtClean="0">
                <a:solidFill>
                  <a:schemeClr val="accent1">
                    <a:lumMod val="50000"/>
                  </a:schemeClr>
                </a:solidFill>
              </a:rPr>
              <a:t>http://</a:t>
            </a:r>
            <a:r>
              <a:rPr lang="es-ES_tradnl" sz="2800" dirty="0" err="1" smtClean="0">
                <a:solidFill>
                  <a:schemeClr val="accent1">
                    <a:lumMod val="50000"/>
                  </a:schemeClr>
                </a:solidFill>
              </a:rPr>
              <a:t>julioesteban.elearningspaces.es</a:t>
            </a:r>
            <a:endParaRPr lang="es-ES_tradnl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928199" y="2604703"/>
            <a:ext cx="2023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Poner un enlace en vuestro </a:t>
            </a:r>
            <a:r>
              <a:rPr lang="es-ES_tradnl" sz="1600" dirty="0" err="1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ePortafolio</a:t>
            </a:r>
            <a:endParaRPr lang="es-ES_tradnl" sz="1600" dirty="0" smtClean="0">
              <a:solidFill>
                <a:srgbClr val="C00000"/>
              </a:solidFill>
              <a:latin typeface="Chalkboard SE Light" charset="0"/>
              <a:ea typeface="Chalkboard SE Light" charset="0"/>
              <a:cs typeface="Chalkboard SE Light" charset="0"/>
            </a:endParaRPr>
          </a:p>
          <a:p>
            <a:pPr algn="just"/>
            <a:r>
              <a:rPr lang="es-ES_tradnl" sz="1600" dirty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q</a:t>
            </a:r>
            <a:r>
              <a:rPr lang="es-ES_tradnl" sz="1600" dirty="0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ue apunte al blog</a:t>
            </a:r>
            <a:endParaRPr lang="es-ES_tradnl" sz="1600" dirty="0">
              <a:solidFill>
                <a:srgbClr val="C00000"/>
              </a:solidFill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cxnSp>
        <p:nvCxnSpPr>
          <p:cNvPr id="7" name="Conector curvado 6"/>
          <p:cNvCxnSpPr>
            <a:stCxn id="5" idx="2"/>
            <a:endCxn id="4" idx="3"/>
          </p:cNvCxnSpPr>
          <p:nvPr/>
        </p:nvCxnSpPr>
        <p:spPr>
          <a:xfrm rot="5400000">
            <a:off x="9884958" y="3171450"/>
            <a:ext cx="790546" cy="1319047"/>
          </a:xfrm>
          <a:prstGeom prst="curvedConnector2">
            <a:avLst/>
          </a:prstGeom>
          <a:ln w="762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Agrupar 11"/>
          <p:cNvGrpSpPr/>
          <p:nvPr/>
        </p:nvGrpSpPr>
        <p:grpSpPr>
          <a:xfrm>
            <a:off x="148033" y="1387320"/>
            <a:ext cx="2784617" cy="2396728"/>
            <a:chOff x="61452" y="872252"/>
            <a:chExt cx="2784617" cy="23967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Elipse 9"/>
            <p:cNvSpPr/>
            <p:nvPr/>
          </p:nvSpPr>
          <p:spPr>
            <a:xfrm>
              <a:off x="61452" y="872252"/>
              <a:ext cx="2784617" cy="2396728"/>
            </a:xfrm>
            <a:prstGeom prst="ellipse">
              <a:avLst/>
            </a:prstGeom>
            <a:solidFill>
              <a:srgbClr val="2A2D2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85" b="12496"/>
            <a:stretch/>
          </p:blipFill>
          <p:spPr>
            <a:xfrm>
              <a:off x="547406" y="1208727"/>
              <a:ext cx="1779972" cy="1728351"/>
            </a:xfrm>
            <a:prstGeom prst="rect">
              <a:avLst/>
            </a:prstGeom>
          </p:spPr>
        </p:pic>
      </p:grpSp>
      <p:cxnSp>
        <p:nvCxnSpPr>
          <p:cNvPr id="14" name="Conector curvado 13"/>
          <p:cNvCxnSpPr/>
          <p:nvPr/>
        </p:nvCxnSpPr>
        <p:spPr>
          <a:xfrm rot="10800000" flipV="1">
            <a:off x="1585222" y="376984"/>
            <a:ext cx="1157978" cy="976046"/>
          </a:xfrm>
          <a:prstGeom prst="curvedConnector2">
            <a:avLst/>
          </a:prstGeom>
          <a:ln w="762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2685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630" y="332455"/>
            <a:ext cx="6922213" cy="6206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-11430" y="3856914"/>
            <a:ext cx="12192000" cy="81153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>
            <a:hlinkClick r:id="rId4"/>
          </p:cNvPr>
          <p:cNvSpPr txBox="1"/>
          <p:nvPr/>
        </p:nvSpPr>
        <p:spPr>
          <a:xfrm>
            <a:off x="2754630" y="3856914"/>
            <a:ext cx="6866077" cy="7386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800" dirty="0" smtClean="0">
                <a:solidFill>
                  <a:schemeClr val="accent1">
                    <a:lumMod val="50000"/>
                  </a:schemeClr>
                </a:solidFill>
              </a:rPr>
              <a:t>http://</a:t>
            </a:r>
            <a:r>
              <a:rPr lang="es-ES_tradnl" sz="2800" dirty="0" err="1" smtClean="0">
                <a:solidFill>
                  <a:schemeClr val="accent1">
                    <a:lumMod val="50000"/>
                  </a:schemeClr>
                </a:solidFill>
              </a:rPr>
              <a:t>julioesteban.elearningspaces.es</a:t>
            </a:r>
            <a:endParaRPr lang="es-ES_tradnl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928199" y="2604703"/>
            <a:ext cx="2023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Poner un enlace en vuestro </a:t>
            </a:r>
            <a:r>
              <a:rPr lang="es-ES_tradnl" sz="1600" dirty="0" err="1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ePortafolio</a:t>
            </a:r>
            <a:endParaRPr lang="es-ES_tradnl" sz="1600" dirty="0" smtClean="0">
              <a:solidFill>
                <a:srgbClr val="C00000"/>
              </a:solidFill>
              <a:latin typeface="Chalkboard SE Light" charset="0"/>
              <a:ea typeface="Chalkboard SE Light" charset="0"/>
              <a:cs typeface="Chalkboard SE Light" charset="0"/>
            </a:endParaRPr>
          </a:p>
          <a:p>
            <a:pPr algn="just"/>
            <a:r>
              <a:rPr lang="es-ES_tradnl" sz="1600" dirty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q</a:t>
            </a:r>
            <a:r>
              <a:rPr lang="es-ES_tradnl" sz="1600" dirty="0" smtClean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rPr>
              <a:t>ue apunte al blog</a:t>
            </a:r>
            <a:endParaRPr lang="es-ES_tradnl" sz="1600" dirty="0">
              <a:solidFill>
                <a:srgbClr val="C00000"/>
              </a:solidFill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cxnSp>
        <p:nvCxnSpPr>
          <p:cNvPr id="7" name="Conector curvado 6"/>
          <p:cNvCxnSpPr>
            <a:stCxn id="5" idx="2"/>
            <a:endCxn id="4" idx="3"/>
          </p:cNvCxnSpPr>
          <p:nvPr/>
        </p:nvCxnSpPr>
        <p:spPr>
          <a:xfrm rot="5400000">
            <a:off x="9884958" y="3171450"/>
            <a:ext cx="790546" cy="1319047"/>
          </a:xfrm>
          <a:prstGeom prst="curvedConnector2">
            <a:avLst/>
          </a:prstGeom>
          <a:ln w="762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Agrupar 11"/>
          <p:cNvGrpSpPr/>
          <p:nvPr/>
        </p:nvGrpSpPr>
        <p:grpSpPr>
          <a:xfrm>
            <a:off x="148033" y="1387320"/>
            <a:ext cx="2784617" cy="2396728"/>
            <a:chOff x="61452" y="872252"/>
            <a:chExt cx="2784617" cy="23967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Elipse 9"/>
            <p:cNvSpPr/>
            <p:nvPr/>
          </p:nvSpPr>
          <p:spPr>
            <a:xfrm>
              <a:off x="61452" y="872252"/>
              <a:ext cx="2784617" cy="2396728"/>
            </a:xfrm>
            <a:prstGeom prst="ellipse">
              <a:avLst/>
            </a:prstGeom>
            <a:solidFill>
              <a:srgbClr val="2A2D2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85" b="12496"/>
            <a:stretch/>
          </p:blipFill>
          <p:spPr>
            <a:xfrm>
              <a:off x="547406" y="1208727"/>
              <a:ext cx="1779972" cy="1728351"/>
            </a:xfrm>
            <a:prstGeom prst="rect">
              <a:avLst/>
            </a:prstGeom>
          </p:spPr>
        </p:pic>
      </p:grpSp>
      <p:cxnSp>
        <p:nvCxnSpPr>
          <p:cNvPr id="14" name="Conector curvado 13"/>
          <p:cNvCxnSpPr/>
          <p:nvPr/>
        </p:nvCxnSpPr>
        <p:spPr>
          <a:xfrm rot="10800000" flipV="1">
            <a:off x="1585222" y="376984"/>
            <a:ext cx="1157978" cy="976046"/>
          </a:xfrm>
          <a:prstGeom prst="curvedConnector2">
            <a:avLst/>
          </a:prstGeom>
          <a:ln w="762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19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293</Words>
  <Application>Microsoft Macintosh PowerPoint</Application>
  <PresentationFormat>Panorámica</PresentationFormat>
  <Paragraphs>47</Paragraphs>
  <Slides>12</Slides>
  <Notes>2</Notes>
  <HiddenSlides>1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Avenir Book</vt:lpstr>
      <vt:lpstr>Calibri</vt:lpstr>
      <vt:lpstr>Century Gothic</vt:lpstr>
      <vt:lpstr>Chalkboard SE Light</vt:lpstr>
      <vt:lpstr>Arial</vt:lpstr>
      <vt:lpstr>Tema de Office</vt:lpstr>
      <vt:lpstr>Creación y Dinamización de  Comunidades de Aprendizaje</vt:lpstr>
      <vt:lpstr>Sumario</vt:lpstr>
      <vt:lpstr>1. Qué es una Comunidad de Aprendizaje</vt:lpstr>
      <vt:lpstr>Presentación de PowerPoint</vt:lpstr>
      <vt:lpstr>Presentación de PowerPoint</vt:lpstr>
      <vt:lpstr>Presentación de PowerPoint</vt:lpstr>
      <vt:lpstr>2. Qué 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Creación y Dinamización de  Comunidades de Aprendizaje</dc:title>
  <dc:creator>Julio Esteban</dc:creator>
  <cp:lastModifiedBy>Julio Esteban</cp:lastModifiedBy>
  <cp:revision>36</cp:revision>
  <dcterms:created xsi:type="dcterms:W3CDTF">2020-05-11T11:34:02Z</dcterms:created>
  <dcterms:modified xsi:type="dcterms:W3CDTF">2020-05-11T22:13:53Z</dcterms:modified>
</cp:coreProperties>
</file>